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1" r:id="rId1"/>
  </p:sldMasterIdLst>
  <p:notesMasterIdLst>
    <p:notesMasterId r:id="rId8"/>
  </p:notesMasterIdLst>
  <p:handoutMasterIdLst>
    <p:handoutMasterId r:id="rId9"/>
  </p:handoutMasterIdLst>
  <p:sldIdLst>
    <p:sldId id="695" r:id="rId2"/>
    <p:sldId id="718" r:id="rId3"/>
    <p:sldId id="312" r:id="rId4"/>
    <p:sldId id="720" r:id="rId5"/>
    <p:sldId id="719" r:id="rId6"/>
    <p:sldId id="721" r:id="rId7"/>
  </p:sldIdLst>
  <p:sldSz cx="12192000" cy="6858000"/>
  <p:notesSz cx="7104063" cy="10234613"/>
  <p:embeddedFontLst>
    <p:embeddedFont>
      <p:font typeface="Calibri" panose="020F0502020204030204" pitchFamily="34" charset="0"/>
      <p:regular r:id="rId10"/>
      <p:bold r:id="rId11"/>
      <p:italic r:id="rId12"/>
      <p:boldItalic r:id="rId13"/>
    </p:embeddedFont>
    <p:embeddedFont>
      <p:font typeface="Franklin Gothic Medium" panose="020B0603020102020204" pitchFamily="34" charset="0"/>
      <p:regular r:id="rId14"/>
      <p:italic r:id="rId15"/>
    </p:embeddedFont>
    <p:embeddedFont>
      <p:font typeface="Tw Cen MT" panose="020B0602020104020603" pitchFamily="34" charset="0"/>
      <p:regular r:id="rId16"/>
      <p:bold r:id="rId17"/>
      <p:italic r:id="rId18"/>
      <p:boldItalic r:id="rId19"/>
    </p:embeddedFont>
    <p:embeddedFont>
      <p:font typeface="Tw Cen MT Condensed" panose="020B0606020104020203" pitchFamily="34" charset="0"/>
      <p:regular r:id="rId20"/>
      <p:bold r:id="rId21"/>
    </p:embeddedFont>
    <p:embeddedFont>
      <p:font typeface="Wingdings 3" panose="05040102010807070707" pitchFamily="18" charset="2"/>
      <p:regular r:id="rId2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C71D1CF-265A-4FD8-9C6B-A94973C2511B}">
          <p14:sldIdLst>
            <p14:sldId id="695"/>
            <p14:sldId id="718"/>
            <p14:sldId id="312"/>
            <p14:sldId id="720"/>
            <p14:sldId id="719"/>
            <p14:sldId id="72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rothy Butchard" initials="DB" lastIdx="1" clrIdx="0">
    <p:extLst>
      <p:ext uri="{19B8F6BF-5375-455C-9EA6-DF929625EA0E}">
        <p15:presenceInfo xmlns:p15="http://schemas.microsoft.com/office/powerpoint/2012/main" userId="2f37b22fc8bc6ad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1B59"/>
    <a:srgbClr val="4F2270"/>
    <a:srgbClr val="5A2781"/>
    <a:srgbClr val="0C3136"/>
    <a:srgbClr val="FBF4EB"/>
    <a:srgbClr val="FCF8F2"/>
    <a:srgbClr val="0D2235"/>
    <a:srgbClr val="E5F9FF"/>
    <a:srgbClr val="F6E8D6"/>
    <a:srgbClr val="FEFE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D6A6F1-AEC0-43B8-BD32-D51DD0D5DE3A}" v="10" dt="2024-03-19T09:14:27.6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8" autoAdjust="0"/>
    <p:restoredTop sz="89343" autoAdjust="0"/>
  </p:normalViewPr>
  <p:slideViewPr>
    <p:cSldViewPr snapToGrid="0">
      <p:cViewPr varScale="1">
        <p:scale>
          <a:sx n="60" d="100"/>
          <a:sy n="60" d="100"/>
        </p:scale>
        <p:origin x="756" y="56"/>
      </p:cViewPr>
      <p:guideLst>
        <p:guide orient="horz" pos="2160"/>
        <p:guide pos="3840"/>
      </p:guideLst>
    </p:cSldViewPr>
  </p:slideViewPr>
  <p:outlineViewPr>
    <p:cViewPr>
      <p:scale>
        <a:sx n="33" d="100"/>
        <a:sy n="33" d="100"/>
      </p:scale>
      <p:origin x="48" y="466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7" d="100"/>
          <a:sy n="47" d="100"/>
        </p:scale>
        <p:origin x="2792" y="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handoutMaster" Target="handoutMasters/handoutMaster1.xml"/><Relationship Id="rId14" Type="http://schemas.openxmlformats.org/officeDocument/2006/relationships/font" Target="fonts/font5.fntdata"/><Relationship Id="rId22" Type="http://schemas.openxmlformats.org/officeDocument/2006/relationships/font" Target="fonts/font13.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2f37b22fc8bc6adc" providerId="LiveId" clId="{07178600-267C-43E4-BE04-42D1215A8DA4}"/>
    <pc:docChg chg="custSel modSld modMainMaster">
      <pc:chgData name="" userId="2f37b22fc8bc6adc" providerId="LiveId" clId="{07178600-267C-43E4-BE04-42D1215A8DA4}" dt="2024-03-19T11:21:23.223" v="33" actId="207"/>
      <pc:docMkLst>
        <pc:docMk/>
      </pc:docMkLst>
      <pc:sldChg chg="addSp delSp modSp">
        <pc:chgData name="" userId="2f37b22fc8bc6adc" providerId="LiveId" clId="{07178600-267C-43E4-BE04-42D1215A8DA4}" dt="2024-03-19T11:08:11.736" v="12" actId="732"/>
        <pc:sldMkLst>
          <pc:docMk/>
          <pc:sldMk cId="856745713" sldId="312"/>
        </pc:sldMkLst>
        <pc:spChg chg="add del mod">
          <ac:chgData name="" userId="2f37b22fc8bc6adc" providerId="LiveId" clId="{07178600-267C-43E4-BE04-42D1215A8DA4}" dt="2024-03-19T11:07:51.310" v="8"/>
          <ac:spMkLst>
            <pc:docMk/>
            <pc:sldMk cId="856745713" sldId="312"/>
            <ac:spMk id="4" creationId="{A613C7B9-FE1C-4B29-A0AE-4ABC6A02C9B0}"/>
          </ac:spMkLst>
        </pc:spChg>
        <pc:spChg chg="add del mod">
          <ac:chgData name="" userId="2f37b22fc8bc6adc" providerId="LiveId" clId="{07178600-267C-43E4-BE04-42D1215A8DA4}" dt="2024-03-19T11:07:54.320" v="9" actId="478"/>
          <ac:spMkLst>
            <pc:docMk/>
            <pc:sldMk cId="856745713" sldId="312"/>
            <ac:spMk id="5" creationId="{8970CD83-7DF1-4366-AAB4-AF5B0D991D62}"/>
          </ac:spMkLst>
        </pc:spChg>
        <pc:spChg chg="del">
          <ac:chgData name="" userId="2f37b22fc8bc6adc" providerId="LiveId" clId="{07178600-267C-43E4-BE04-42D1215A8DA4}" dt="2024-03-19T11:07:29.449" v="4"/>
          <ac:spMkLst>
            <pc:docMk/>
            <pc:sldMk cId="856745713" sldId="312"/>
            <ac:spMk id="16" creationId="{DA42D335-7D69-A5D6-4005-F3A5649A6876}"/>
          </ac:spMkLst>
        </pc:spChg>
        <pc:spChg chg="del">
          <ac:chgData name="" userId="2f37b22fc8bc6adc" providerId="LiveId" clId="{07178600-267C-43E4-BE04-42D1215A8DA4}" dt="2024-03-19T11:07:41.364" v="6"/>
          <ac:spMkLst>
            <pc:docMk/>
            <pc:sldMk cId="856745713" sldId="312"/>
            <ac:spMk id="18" creationId="{6B3827CA-30CE-9E57-7ECE-29E02BEE338E}"/>
          </ac:spMkLst>
        </pc:spChg>
        <pc:spChg chg="del">
          <ac:chgData name="" userId="2f37b22fc8bc6adc" providerId="LiveId" clId="{07178600-267C-43E4-BE04-42D1215A8DA4}" dt="2024-03-19T11:07:05.775" v="3"/>
          <ac:spMkLst>
            <pc:docMk/>
            <pc:sldMk cId="856745713" sldId="312"/>
            <ac:spMk id="19" creationId="{96ABB1AF-F5E3-2046-0AC7-61D9063E2A13}"/>
          </ac:spMkLst>
        </pc:spChg>
        <pc:picChg chg="add mod modCrop">
          <ac:chgData name="" userId="2f37b22fc8bc6adc" providerId="LiveId" clId="{07178600-267C-43E4-BE04-42D1215A8DA4}" dt="2024-03-19T11:08:11.736" v="12" actId="732"/>
          <ac:picMkLst>
            <pc:docMk/>
            <pc:sldMk cId="856745713" sldId="312"/>
            <ac:picMk id="11" creationId="{57F02D71-0F5B-45CD-ADAD-F52CC7675087}"/>
          </ac:picMkLst>
        </pc:picChg>
        <pc:picChg chg="add">
          <ac:chgData name="" userId="2f37b22fc8bc6adc" providerId="LiveId" clId="{07178600-267C-43E4-BE04-42D1215A8DA4}" dt="2024-03-19T11:07:51.310" v="8"/>
          <ac:picMkLst>
            <pc:docMk/>
            <pc:sldMk cId="856745713" sldId="312"/>
            <ac:picMk id="13" creationId="{872C77E1-EE39-4271-98C6-C6D13B48A99F}"/>
          </ac:picMkLst>
        </pc:picChg>
        <pc:picChg chg="add del">
          <ac:chgData name="" userId="2f37b22fc8bc6adc" providerId="LiveId" clId="{07178600-267C-43E4-BE04-42D1215A8DA4}" dt="2024-03-19T11:07:40.046" v="5"/>
          <ac:picMkLst>
            <pc:docMk/>
            <pc:sldMk cId="856745713" sldId="312"/>
            <ac:picMk id="1026" creationId="{617DD3F6-A14A-40C4-8E5F-358C63674544}"/>
          </ac:picMkLst>
        </pc:picChg>
        <pc:picChg chg="add del">
          <ac:chgData name="" userId="2f37b22fc8bc6adc" providerId="LiveId" clId="{07178600-267C-43E4-BE04-42D1215A8DA4}" dt="2024-03-19T11:07:49.972" v="7"/>
          <ac:picMkLst>
            <pc:docMk/>
            <pc:sldMk cId="856745713" sldId="312"/>
            <ac:picMk id="1028" creationId="{A6B9A670-CB18-47D8-8E89-D9A223046322}"/>
          </ac:picMkLst>
        </pc:picChg>
      </pc:sldChg>
      <pc:sldChg chg="addSp delSp modSp">
        <pc:chgData name="" userId="2f37b22fc8bc6adc" providerId="LiveId" clId="{07178600-267C-43E4-BE04-42D1215A8DA4}" dt="2024-03-19T11:19:34.307" v="28"/>
        <pc:sldMkLst>
          <pc:docMk/>
          <pc:sldMk cId="1473128085" sldId="719"/>
        </pc:sldMkLst>
        <pc:spChg chg="add del">
          <ac:chgData name="" userId="2f37b22fc8bc6adc" providerId="LiveId" clId="{07178600-267C-43E4-BE04-42D1215A8DA4}" dt="2024-03-19T11:10:07.822" v="18"/>
          <ac:spMkLst>
            <pc:docMk/>
            <pc:sldMk cId="1473128085" sldId="719"/>
            <ac:spMk id="2" creationId="{9BA4E2EC-4348-4FCE-B16E-6009681C9EBA}"/>
          </ac:spMkLst>
        </pc:spChg>
        <pc:spChg chg="add del mod">
          <ac:chgData name="" userId="2f37b22fc8bc6adc" providerId="LiveId" clId="{07178600-267C-43E4-BE04-42D1215A8DA4}" dt="2024-03-19T11:19:34.307" v="28"/>
          <ac:spMkLst>
            <pc:docMk/>
            <pc:sldMk cId="1473128085" sldId="719"/>
            <ac:spMk id="6" creationId="{AB7DCA5B-BE4F-4FF3-9D19-0BFB6505A57A}"/>
          </ac:spMkLst>
        </pc:spChg>
        <pc:spChg chg="add mod">
          <ac:chgData name="" userId="2f37b22fc8bc6adc" providerId="LiveId" clId="{07178600-267C-43E4-BE04-42D1215A8DA4}" dt="2024-03-19T11:19:34.307" v="28"/>
          <ac:spMkLst>
            <pc:docMk/>
            <pc:sldMk cId="1473128085" sldId="719"/>
            <ac:spMk id="7" creationId="{9B17040B-240A-4E72-BDC4-B294805F9AF5}"/>
          </ac:spMkLst>
        </pc:spChg>
        <pc:spChg chg="del">
          <ac:chgData name="" userId="2f37b22fc8bc6adc" providerId="LiveId" clId="{07178600-267C-43E4-BE04-42D1215A8DA4}" dt="2024-03-19T11:19:34.307" v="28"/>
          <ac:spMkLst>
            <pc:docMk/>
            <pc:sldMk cId="1473128085" sldId="719"/>
            <ac:spMk id="12" creationId="{AFEA1C12-D52E-3F59-141F-6A9F9D772A31}"/>
          </ac:spMkLst>
        </pc:spChg>
        <pc:spChg chg="del">
          <ac:chgData name="" userId="2f37b22fc8bc6adc" providerId="LiveId" clId="{07178600-267C-43E4-BE04-42D1215A8DA4}" dt="2024-03-19T11:19:34.307" v="28"/>
          <ac:spMkLst>
            <pc:docMk/>
            <pc:sldMk cId="1473128085" sldId="719"/>
            <ac:spMk id="13" creationId="{2800E0A6-40A9-78A5-C8DA-29A2C0B7ECAC}"/>
          </ac:spMkLst>
        </pc:spChg>
        <pc:spChg chg="add del">
          <ac:chgData name="" userId="2f37b22fc8bc6adc" providerId="LiveId" clId="{07178600-267C-43E4-BE04-42D1215A8DA4}" dt="2024-03-19T11:10:21.453" v="19"/>
          <ac:spMkLst>
            <pc:docMk/>
            <pc:sldMk cId="1473128085" sldId="719"/>
            <ac:spMk id="14" creationId="{7C729121-86F0-8D83-170C-883CBC541307}"/>
          </ac:spMkLst>
        </pc:spChg>
        <pc:spChg chg="del">
          <ac:chgData name="" userId="2f37b22fc8bc6adc" providerId="LiveId" clId="{07178600-267C-43E4-BE04-42D1215A8DA4}" dt="2024-03-19T11:17:41.269" v="25"/>
          <ac:spMkLst>
            <pc:docMk/>
            <pc:sldMk cId="1473128085" sldId="719"/>
            <ac:spMk id="15" creationId="{68EC60E2-F0B6-0EEF-1D8A-04F2339EFE8F}"/>
          </ac:spMkLst>
        </pc:spChg>
        <pc:picChg chg="add mod">
          <ac:chgData name="" userId="2f37b22fc8bc6adc" providerId="LiveId" clId="{07178600-267C-43E4-BE04-42D1215A8DA4}" dt="2024-03-19T11:10:21.453" v="19"/>
          <ac:picMkLst>
            <pc:docMk/>
            <pc:sldMk cId="1473128085" sldId="719"/>
            <ac:picMk id="5" creationId="{EA16A990-A414-4E35-A247-BE5CB79AA817}"/>
          </ac:picMkLst>
        </pc:picChg>
        <pc:picChg chg="add del">
          <ac:chgData name="" userId="2f37b22fc8bc6adc" providerId="LiveId" clId="{07178600-267C-43E4-BE04-42D1215A8DA4}" dt="2024-03-19T11:19:21.398" v="26"/>
          <ac:picMkLst>
            <pc:docMk/>
            <pc:sldMk cId="1473128085" sldId="719"/>
            <ac:picMk id="10" creationId="{DCAB7987-7C10-4B9C-9EFB-C077B91A9570}"/>
          </ac:picMkLst>
        </pc:picChg>
      </pc:sldChg>
      <pc:sldChg chg="addSp delSp modSp">
        <pc:chgData name="" userId="2f37b22fc8bc6adc" providerId="LiveId" clId="{07178600-267C-43E4-BE04-42D1215A8DA4}" dt="2024-03-19T11:09:39.466" v="16"/>
        <pc:sldMkLst>
          <pc:docMk/>
          <pc:sldMk cId="1137740283" sldId="720"/>
        </pc:sldMkLst>
        <pc:spChg chg="mod">
          <ac:chgData name="" userId="2f37b22fc8bc6adc" providerId="LiveId" clId="{07178600-267C-43E4-BE04-42D1215A8DA4}" dt="2024-03-19T11:05:25.905" v="2" actId="207"/>
          <ac:spMkLst>
            <pc:docMk/>
            <pc:sldMk cId="1137740283" sldId="720"/>
            <ac:spMk id="3" creationId="{9746AB57-31F9-D687-2419-DD2FA807AB4F}"/>
          </ac:spMkLst>
        </pc:spChg>
        <pc:spChg chg="mod">
          <ac:chgData name="" userId="2f37b22fc8bc6adc" providerId="LiveId" clId="{07178600-267C-43E4-BE04-42D1215A8DA4}" dt="2024-03-19T11:08:23.586" v="14" actId="27636"/>
          <ac:spMkLst>
            <pc:docMk/>
            <pc:sldMk cId="1137740283" sldId="720"/>
            <ac:spMk id="4" creationId="{95BAD9BA-EB3B-13DE-203E-44547C94758D}"/>
          </ac:spMkLst>
        </pc:spChg>
        <pc:spChg chg="del">
          <ac:chgData name="" userId="2f37b22fc8bc6adc" providerId="LiveId" clId="{07178600-267C-43E4-BE04-42D1215A8DA4}" dt="2024-03-19T11:08:57.289" v="15"/>
          <ac:spMkLst>
            <pc:docMk/>
            <pc:sldMk cId="1137740283" sldId="720"/>
            <ac:spMk id="8" creationId="{E305C270-B32C-AA61-4598-5AC13666C3B8}"/>
          </ac:spMkLst>
        </pc:spChg>
        <pc:spChg chg="del">
          <ac:chgData name="" userId="2f37b22fc8bc6adc" providerId="LiveId" clId="{07178600-267C-43E4-BE04-42D1215A8DA4}" dt="2024-03-19T11:09:39.466" v="16"/>
          <ac:spMkLst>
            <pc:docMk/>
            <pc:sldMk cId="1137740283" sldId="720"/>
            <ac:spMk id="10" creationId="{3205BB2E-9208-30BB-D269-16B9D81AFB08}"/>
          </ac:spMkLst>
        </pc:spChg>
        <pc:picChg chg="add">
          <ac:chgData name="" userId="2f37b22fc8bc6adc" providerId="LiveId" clId="{07178600-267C-43E4-BE04-42D1215A8DA4}" dt="2024-03-19T11:08:57.289" v="15"/>
          <ac:picMkLst>
            <pc:docMk/>
            <pc:sldMk cId="1137740283" sldId="720"/>
            <ac:picMk id="2050" creationId="{EC21F28F-66B2-460F-A6CE-6AA33D49E74B}"/>
          </ac:picMkLst>
        </pc:picChg>
        <pc:picChg chg="add">
          <ac:chgData name="" userId="2f37b22fc8bc6adc" providerId="LiveId" clId="{07178600-267C-43E4-BE04-42D1215A8DA4}" dt="2024-03-19T11:09:39.466" v="16"/>
          <ac:picMkLst>
            <pc:docMk/>
            <pc:sldMk cId="1137740283" sldId="720"/>
            <ac:picMk id="2052" creationId="{2F775ADF-CB89-4199-9A02-C9DBCE9D3867}"/>
          </ac:picMkLst>
        </pc:picChg>
      </pc:sldChg>
      <pc:sldChg chg="addSp delSp modSp">
        <pc:chgData name="" userId="2f37b22fc8bc6adc" providerId="LiveId" clId="{07178600-267C-43E4-BE04-42D1215A8DA4}" dt="2024-03-19T11:19:23.759" v="27"/>
        <pc:sldMkLst>
          <pc:docMk/>
          <pc:sldMk cId="3300686952" sldId="721"/>
        </pc:sldMkLst>
        <pc:spChg chg="add del mod">
          <ac:chgData name="" userId="2f37b22fc8bc6adc" providerId="LiveId" clId="{07178600-267C-43E4-BE04-42D1215A8DA4}" dt="2024-03-19T11:19:23.759" v="27"/>
          <ac:spMkLst>
            <pc:docMk/>
            <pc:sldMk cId="3300686952" sldId="721"/>
            <ac:spMk id="3" creationId="{C3A41C33-3011-4A5F-BB0D-3B3DD9433234}"/>
          </ac:spMkLst>
        </pc:spChg>
        <pc:spChg chg="del">
          <ac:chgData name="" userId="2f37b22fc8bc6adc" providerId="LiveId" clId="{07178600-267C-43E4-BE04-42D1215A8DA4}" dt="2024-03-19T11:17:25.380" v="20"/>
          <ac:spMkLst>
            <pc:docMk/>
            <pc:sldMk cId="3300686952" sldId="721"/>
            <ac:spMk id="15" creationId="{BF858CEB-3ADD-707C-1635-DE260611FB86}"/>
          </ac:spMkLst>
        </pc:spChg>
        <pc:picChg chg="add">
          <ac:chgData name="" userId="2f37b22fc8bc6adc" providerId="LiveId" clId="{07178600-267C-43E4-BE04-42D1215A8DA4}" dt="2024-03-19T11:19:23.759" v="27"/>
          <ac:picMkLst>
            <pc:docMk/>
            <pc:sldMk cId="3300686952" sldId="721"/>
            <ac:picMk id="8" creationId="{8A984FE4-B62B-44F8-914B-68DD62A30B7A}"/>
          </ac:picMkLst>
        </pc:picChg>
        <pc:picChg chg="add del mod modCrop">
          <ac:chgData name="" userId="2f37b22fc8bc6adc" providerId="LiveId" clId="{07178600-267C-43E4-BE04-42D1215A8DA4}" dt="2024-03-19T11:17:38.677" v="24"/>
          <ac:picMkLst>
            <pc:docMk/>
            <pc:sldMk cId="3300686952" sldId="721"/>
            <ac:picMk id="4098" creationId="{AF286A80-9858-450D-AB69-979CECBE9EA3}"/>
          </ac:picMkLst>
        </pc:picChg>
      </pc:sldChg>
      <pc:sldMasterChg chg="modSldLayout">
        <pc:chgData name="" userId="2f37b22fc8bc6adc" providerId="LiveId" clId="{07178600-267C-43E4-BE04-42D1215A8DA4}" dt="2024-03-19T11:21:23.223" v="33" actId="207"/>
        <pc:sldMasterMkLst>
          <pc:docMk/>
          <pc:sldMasterMk cId="1072494937" sldId="2147483661"/>
        </pc:sldMasterMkLst>
        <pc:sldLayoutChg chg="modSp">
          <pc:chgData name="" userId="2f37b22fc8bc6adc" providerId="LiveId" clId="{07178600-267C-43E4-BE04-42D1215A8DA4}" dt="2024-03-19T11:21:23.223" v="33" actId="207"/>
          <pc:sldLayoutMkLst>
            <pc:docMk/>
            <pc:sldMasterMk cId="1072494937" sldId="2147483661"/>
            <pc:sldLayoutMk cId="65901003" sldId="2147483710"/>
          </pc:sldLayoutMkLst>
          <pc:spChg chg="mod">
            <ac:chgData name="" userId="2f37b22fc8bc6adc" providerId="LiveId" clId="{07178600-267C-43E4-BE04-42D1215A8DA4}" dt="2024-03-19T11:21:23.223" v="33" actId="207"/>
            <ac:spMkLst>
              <pc:docMk/>
              <pc:sldMasterMk cId="1072494937" sldId="2147483661"/>
              <pc:sldLayoutMk cId="65901003" sldId="2147483710"/>
              <ac:spMk id="2" creationId="{6966E4C4-BBF3-4E1C-B97E-EDB00E11619E}"/>
            </ac:spMkLst>
          </pc:spChg>
        </pc:sldLayoutChg>
        <pc:sldLayoutChg chg="modSp">
          <pc:chgData name="" userId="2f37b22fc8bc6adc" providerId="LiveId" clId="{07178600-267C-43E4-BE04-42D1215A8DA4}" dt="2024-03-19T11:19:53.579" v="29" actId="207"/>
          <pc:sldLayoutMkLst>
            <pc:docMk/>
            <pc:sldMasterMk cId="1072494937" sldId="2147483661"/>
            <pc:sldLayoutMk cId="857204662" sldId="2147483793"/>
          </pc:sldLayoutMkLst>
          <pc:spChg chg="mod">
            <ac:chgData name="" userId="2f37b22fc8bc6adc" providerId="LiveId" clId="{07178600-267C-43E4-BE04-42D1215A8DA4}" dt="2024-03-19T11:19:53.579" v="29" actId="207"/>
            <ac:spMkLst>
              <pc:docMk/>
              <pc:sldMasterMk cId="1072494937" sldId="2147483661"/>
              <pc:sldLayoutMk cId="857204662" sldId="2147483793"/>
              <ac:spMk id="8" creationId="{00000000-0000-0000-0000-000000000000}"/>
            </ac:spMkLst>
          </pc:spChg>
        </pc:sldLayoutChg>
        <pc:sldLayoutChg chg="modSp">
          <pc:chgData name="" userId="2f37b22fc8bc6adc" providerId="LiveId" clId="{07178600-267C-43E4-BE04-42D1215A8DA4}" dt="2024-03-19T11:20:32.399" v="30" actId="207"/>
          <pc:sldLayoutMkLst>
            <pc:docMk/>
            <pc:sldMasterMk cId="1072494937" sldId="2147483661"/>
            <pc:sldLayoutMk cId="3832053942" sldId="2147483794"/>
          </pc:sldLayoutMkLst>
          <pc:spChg chg="mod">
            <ac:chgData name="" userId="2f37b22fc8bc6adc" providerId="LiveId" clId="{07178600-267C-43E4-BE04-42D1215A8DA4}" dt="2024-03-19T11:20:32.399" v="30" actId="207"/>
            <ac:spMkLst>
              <pc:docMk/>
              <pc:sldMasterMk cId="1072494937" sldId="2147483661"/>
              <pc:sldLayoutMk cId="3832053942" sldId="2147483794"/>
              <ac:spMk id="8" creationId="{00000000-0000-0000-0000-000000000000}"/>
            </ac:spMkLst>
          </pc:spChg>
        </pc:sldLayoutChg>
        <pc:sldLayoutChg chg="modSp">
          <pc:chgData name="" userId="2f37b22fc8bc6adc" providerId="LiveId" clId="{07178600-267C-43E4-BE04-42D1215A8DA4}" dt="2024-03-19T11:21:08.335" v="32" actId="207"/>
          <pc:sldLayoutMkLst>
            <pc:docMk/>
            <pc:sldMasterMk cId="1072494937" sldId="2147483661"/>
            <pc:sldLayoutMk cId="1308351331" sldId="2147483802"/>
          </pc:sldLayoutMkLst>
          <pc:spChg chg="mod">
            <ac:chgData name="" userId="2f37b22fc8bc6adc" providerId="LiveId" clId="{07178600-267C-43E4-BE04-42D1215A8DA4}" dt="2024-03-19T11:21:08.335" v="32" actId="207"/>
            <ac:spMkLst>
              <pc:docMk/>
              <pc:sldMasterMk cId="1072494937" sldId="2147483661"/>
              <pc:sldLayoutMk cId="1308351331" sldId="2147483802"/>
              <ac:spMk id="7" creationId="{05A07358-8175-46A4-B444-B7A73ABBBFF8}"/>
            </ac:spMkLst>
          </pc:spChg>
        </pc:sldLayoutChg>
        <pc:sldLayoutChg chg="modSp">
          <pc:chgData name="" userId="2f37b22fc8bc6adc" providerId="LiveId" clId="{07178600-267C-43E4-BE04-42D1215A8DA4}" dt="2024-03-19T11:20:51.055" v="31" actId="207"/>
          <pc:sldLayoutMkLst>
            <pc:docMk/>
            <pc:sldMasterMk cId="1072494937" sldId="2147483661"/>
            <pc:sldLayoutMk cId="2296474399" sldId="2147483805"/>
          </pc:sldLayoutMkLst>
          <pc:spChg chg="mod">
            <ac:chgData name="" userId="2f37b22fc8bc6adc" providerId="LiveId" clId="{07178600-267C-43E4-BE04-42D1215A8DA4}" dt="2024-03-19T11:20:51.055" v="31" actId="207"/>
            <ac:spMkLst>
              <pc:docMk/>
              <pc:sldMasterMk cId="1072494937" sldId="2147483661"/>
              <pc:sldLayoutMk cId="2296474399" sldId="2147483805"/>
              <ac:spMk id="8" creationId="{00000000-0000-0000-0000-000000000000}"/>
            </ac:spMkLst>
          </pc:spChg>
        </pc:sldLayoutChg>
      </pc:sldMasterChg>
    </pc:docChg>
  </pc:docChgLst>
  <pc:docChgLst>
    <pc:chgData name="Dorothy Butchard" userId="2f37b22fc8bc6adc" providerId="LiveId" clId="{C7D6A6F1-AEC0-43B8-BD32-D51DD0D5DE3A}"/>
    <pc:docChg chg="undo custSel addSld delSld modSld sldOrd modMainMaster modSection">
      <pc:chgData name="Dorothy Butchard" userId="2f37b22fc8bc6adc" providerId="LiveId" clId="{C7D6A6F1-AEC0-43B8-BD32-D51DD0D5DE3A}" dt="2024-03-19T09:16:51.381" v="940" actId="20577"/>
      <pc:docMkLst>
        <pc:docMk/>
      </pc:docMkLst>
      <pc:sldChg chg="addSp delSp modSp mod ord modClrScheme chgLayout">
        <pc:chgData name="Dorothy Butchard" userId="2f37b22fc8bc6adc" providerId="LiveId" clId="{C7D6A6F1-AEC0-43B8-BD32-D51DD0D5DE3A}" dt="2024-03-19T09:10:04.898" v="473" actId="14100"/>
        <pc:sldMkLst>
          <pc:docMk/>
          <pc:sldMk cId="856745713" sldId="312"/>
        </pc:sldMkLst>
        <pc:spChg chg="mod ord">
          <ac:chgData name="Dorothy Butchard" userId="2f37b22fc8bc6adc" providerId="LiveId" clId="{C7D6A6F1-AEC0-43B8-BD32-D51DD0D5DE3A}" dt="2024-03-19T09:09:39.905" v="466" actId="700"/>
          <ac:spMkLst>
            <pc:docMk/>
            <pc:sldMk cId="856745713" sldId="312"/>
            <ac:spMk id="2" creationId="{00000000-0000-0000-0000-000000000000}"/>
          </ac:spMkLst>
        </pc:spChg>
        <pc:spChg chg="mod ord">
          <ac:chgData name="Dorothy Butchard" userId="2f37b22fc8bc6adc" providerId="LiveId" clId="{C7D6A6F1-AEC0-43B8-BD32-D51DD0D5DE3A}" dt="2024-03-19T09:10:04.898" v="473" actId="14100"/>
          <ac:spMkLst>
            <pc:docMk/>
            <pc:sldMk cId="856745713" sldId="312"/>
            <ac:spMk id="3" creationId="{00000000-0000-0000-0000-000000000000}"/>
          </ac:spMkLst>
        </pc:spChg>
        <pc:spChg chg="add del mod ord">
          <ac:chgData name="Dorothy Butchard" userId="2f37b22fc8bc6adc" providerId="LiveId" clId="{C7D6A6F1-AEC0-43B8-BD32-D51DD0D5DE3A}" dt="2024-03-19T09:05:05.992" v="392" actId="700"/>
          <ac:spMkLst>
            <pc:docMk/>
            <pc:sldMk cId="856745713" sldId="312"/>
            <ac:spMk id="5" creationId="{EAE1D6E8-4844-4302-1FEC-C7585EC16C5F}"/>
          </ac:spMkLst>
        </pc:spChg>
        <pc:spChg chg="add del mod">
          <ac:chgData name="Dorothy Butchard" userId="2f37b22fc8bc6adc" providerId="LiveId" clId="{C7D6A6F1-AEC0-43B8-BD32-D51DD0D5DE3A}" dt="2024-03-19T09:05:05.992" v="392" actId="700"/>
          <ac:spMkLst>
            <pc:docMk/>
            <pc:sldMk cId="856745713" sldId="312"/>
            <ac:spMk id="6" creationId="{C04959E7-E067-17EC-C89B-AB2AE0094AFE}"/>
          </ac:spMkLst>
        </pc:spChg>
        <pc:spChg chg="add del mod ord">
          <ac:chgData name="Dorothy Butchard" userId="2f37b22fc8bc6adc" providerId="LiveId" clId="{C7D6A6F1-AEC0-43B8-BD32-D51DD0D5DE3A}" dt="2024-03-19T09:05:05.992" v="392" actId="700"/>
          <ac:spMkLst>
            <pc:docMk/>
            <pc:sldMk cId="856745713" sldId="312"/>
            <ac:spMk id="7" creationId="{3CB8A4F5-5745-CBAA-47F8-7E161AC4BAC1}"/>
          </ac:spMkLst>
        </pc:spChg>
        <pc:spChg chg="add del mod ord">
          <ac:chgData name="Dorothy Butchard" userId="2f37b22fc8bc6adc" providerId="LiveId" clId="{C7D6A6F1-AEC0-43B8-BD32-D51DD0D5DE3A}" dt="2024-03-19T09:01:49.046" v="165" actId="700"/>
          <ac:spMkLst>
            <pc:docMk/>
            <pc:sldMk cId="856745713" sldId="312"/>
            <ac:spMk id="10" creationId="{4656A3D4-041A-9606-160B-9893FD5B1FCB}"/>
          </ac:spMkLst>
        </pc:spChg>
        <pc:spChg chg="add del mod ord">
          <ac:chgData name="Dorothy Butchard" userId="2f37b22fc8bc6adc" providerId="LiveId" clId="{C7D6A6F1-AEC0-43B8-BD32-D51DD0D5DE3A}" dt="2024-03-19T09:01:49.046" v="165" actId="700"/>
          <ac:spMkLst>
            <pc:docMk/>
            <pc:sldMk cId="856745713" sldId="312"/>
            <ac:spMk id="11" creationId="{861A7303-9461-B69B-A8D7-892EBC52EADE}"/>
          </ac:spMkLst>
        </pc:spChg>
        <pc:spChg chg="add del mod ord">
          <ac:chgData name="Dorothy Butchard" userId="2f37b22fc8bc6adc" providerId="LiveId" clId="{C7D6A6F1-AEC0-43B8-BD32-D51DD0D5DE3A}" dt="2024-03-19T09:09:39.905" v="466" actId="700"/>
          <ac:spMkLst>
            <pc:docMk/>
            <pc:sldMk cId="856745713" sldId="312"/>
            <ac:spMk id="12" creationId="{C376CD56-5244-D033-BAE9-A2AE4CC7543F}"/>
          </ac:spMkLst>
        </pc:spChg>
        <pc:spChg chg="add del mod ord">
          <ac:chgData name="Dorothy Butchard" userId="2f37b22fc8bc6adc" providerId="LiveId" clId="{C7D6A6F1-AEC0-43B8-BD32-D51DD0D5DE3A}" dt="2024-03-19T09:09:39.905" v="466" actId="700"/>
          <ac:spMkLst>
            <pc:docMk/>
            <pc:sldMk cId="856745713" sldId="312"/>
            <ac:spMk id="13" creationId="{C0A9836B-7D5A-9DE8-22FB-6618BC010FB8}"/>
          </ac:spMkLst>
        </pc:spChg>
        <pc:spChg chg="add del mod ord">
          <ac:chgData name="Dorothy Butchard" userId="2f37b22fc8bc6adc" providerId="LiveId" clId="{C7D6A6F1-AEC0-43B8-BD32-D51DD0D5DE3A}" dt="2024-03-19T09:09:39.905" v="466" actId="700"/>
          <ac:spMkLst>
            <pc:docMk/>
            <pc:sldMk cId="856745713" sldId="312"/>
            <ac:spMk id="14" creationId="{B3F6B8B8-1E44-15EB-6417-00428C404A43}"/>
          </ac:spMkLst>
        </pc:spChg>
        <pc:spChg chg="add del mod ord">
          <ac:chgData name="Dorothy Butchard" userId="2f37b22fc8bc6adc" providerId="LiveId" clId="{C7D6A6F1-AEC0-43B8-BD32-D51DD0D5DE3A}" dt="2024-03-19T09:09:39.905" v="466" actId="700"/>
          <ac:spMkLst>
            <pc:docMk/>
            <pc:sldMk cId="856745713" sldId="312"/>
            <ac:spMk id="15" creationId="{97027094-B785-9916-486A-38866D5CAA34}"/>
          </ac:spMkLst>
        </pc:spChg>
        <pc:spChg chg="add mod ord">
          <ac:chgData name="Dorothy Butchard" userId="2f37b22fc8bc6adc" providerId="LiveId" clId="{C7D6A6F1-AEC0-43B8-BD32-D51DD0D5DE3A}" dt="2024-03-19T09:09:39.905" v="466" actId="700"/>
          <ac:spMkLst>
            <pc:docMk/>
            <pc:sldMk cId="856745713" sldId="312"/>
            <ac:spMk id="16" creationId="{DA42D335-7D69-A5D6-4005-F3A5649A6876}"/>
          </ac:spMkLst>
        </pc:spChg>
        <pc:spChg chg="add mod ord">
          <ac:chgData name="Dorothy Butchard" userId="2f37b22fc8bc6adc" providerId="LiveId" clId="{C7D6A6F1-AEC0-43B8-BD32-D51DD0D5DE3A}" dt="2024-03-19T09:09:39.905" v="466" actId="700"/>
          <ac:spMkLst>
            <pc:docMk/>
            <pc:sldMk cId="856745713" sldId="312"/>
            <ac:spMk id="17" creationId="{9A05E57C-3003-F935-979B-86F5BB13ADB9}"/>
          </ac:spMkLst>
        </pc:spChg>
        <pc:spChg chg="add mod ord">
          <ac:chgData name="Dorothy Butchard" userId="2f37b22fc8bc6adc" providerId="LiveId" clId="{C7D6A6F1-AEC0-43B8-BD32-D51DD0D5DE3A}" dt="2024-03-19T09:09:39.905" v="466" actId="700"/>
          <ac:spMkLst>
            <pc:docMk/>
            <pc:sldMk cId="856745713" sldId="312"/>
            <ac:spMk id="18" creationId="{6B3827CA-30CE-9E57-7ECE-29E02BEE338E}"/>
          </ac:spMkLst>
        </pc:spChg>
        <pc:spChg chg="add mod ord">
          <ac:chgData name="Dorothy Butchard" userId="2f37b22fc8bc6adc" providerId="LiveId" clId="{C7D6A6F1-AEC0-43B8-BD32-D51DD0D5DE3A}" dt="2024-03-19T09:09:39.905" v="466" actId="700"/>
          <ac:spMkLst>
            <pc:docMk/>
            <pc:sldMk cId="856745713" sldId="312"/>
            <ac:spMk id="19" creationId="{96ABB1AF-F5E3-2046-0AC7-61D9063E2A13}"/>
          </ac:spMkLst>
        </pc:spChg>
        <pc:picChg chg="del">
          <ac:chgData name="Dorothy Butchard" userId="2f37b22fc8bc6adc" providerId="LiveId" clId="{C7D6A6F1-AEC0-43B8-BD32-D51DD0D5DE3A}" dt="2024-03-19T09:00:56.920" v="146" actId="478"/>
          <ac:picMkLst>
            <pc:docMk/>
            <pc:sldMk cId="856745713" sldId="312"/>
            <ac:picMk id="8" creationId="{5BA08129-CC57-B2F3-06D6-5B706A3A3772}"/>
          </ac:picMkLst>
        </pc:picChg>
        <pc:picChg chg="del">
          <ac:chgData name="Dorothy Butchard" userId="2f37b22fc8bc6adc" providerId="LiveId" clId="{C7D6A6F1-AEC0-43B8-BD32-D51DD0D5DE3A}" dt="2024-03-19T09:00:55.778" v="145" actId="478"/>
          <ac:picMkLst>
            <pc:docMk/>
            <pc:sldMk cId="856745713" sldId="312"/>
            <ac:picMk id="9" creationId="{1EB6BC89-CC2A-72A2-A498-96A2D3472053}"/>
          </ac:picMkLst>
        </pc:picChg>
      </pc:sldChg>
      <pc:sldChg chg="del">
        <pc:chgData name="Dorothy Butchard" userId="2f37b22fc8bc6adc" providerId="LiveId" clId="{C7D6A6F1-AEC0-43B8-BD32-D51DD0D5DE3A}" dt="2024-03-19T09:08:19.468" v="459" actId="2696"/>
        <pc:sldMkLst>
          <pc:docMk/>
          <pc:sldMk cId="2671305321" sldId="319"/>
        </pc:sldMkLst>
      </pc:sldChg>
      <pc:sldChg chg="del">
        <pc:chgData name="Dorothy Butchard" userId="2f37b22fc8bc6adc" providerId="LiveId" clId="{C7D6A6F1-AEC0-43B8-BD32-D51DD0D5DE3A}" dt="2024-03-19T09:08:19.468" v="459" actId="2696"/>
        <pc:sldMkLst>
          <pc:docMk/>
          <pc:sldMk cId="2590540154" sldId="321"/>
        </pc:sldMkLst>
      </pc:sldChg>
      <pc:sldChg chg="del">
        <pc:chgData name="Dorothy Butchard" userId="2f37b22fc8bc6adc" providerId="LiveId" clId="{C7D6A6F1-AEC0-43B8-BD32-D51DD0D5DE3A}" dt="2024-03-19T09:08:19.468" v="459" actId="2696"/>
        <pc:sldMkLst>
          <pc:docMk/>
          <pc:sldMk cId="1273967937" sldId="326"/>
        </pc:sldMkLst>
      </pc:sldChg>
      <pc:sldChg chg="del">
        <pc:chgData name="Dorothy Butchard" userId="2f37b22fc8bc6adc" providerId="LiveId" clId="{C7D6A6F1-AEC0-43B8-BD32-D51DD0D5DE3A}" dt="2024-03-19T09:08:19.468" v="459" actId="2696"/>
        <pc:sldMkLst>
          <pc:docMk/>
          <pc:sldMk cId="4099845949" sldId="327"/>
        </pc:sldMkLst>
      </pc:sldChg>
      <pc:sldChg chg="del">
        <pc:chgData name="Dorothy Butchard" userId="2f37b22fc8bc6adc" providerId="LiveId" clId="{C7D6A6F1-AEC0-43B8-BD32-D51DD0D5DE3A}" dt="2024-03-19T09:00:12.460" v="106" actId="2696"/>
        <pc:sldMkLst>
          <pc:docMk/>
          <pc:sldMk cId="2472947800" sldId="329"/>
        </pc:sldMkLst>
      </pc:sldChg>
      <pc:sldChg chg="del">
        <pc:chgData name="Dorothy Butchard" userId="2f37b22fc8bc6adc" providerId="LiveId" clId="{C7D6A6F1-AEC0-43B8-BD32-D51DD0D5DE3A}" dt="2024-03-19T09:08:19.468" v="459" actId="2696"/>
        <pc:sldMkLst>
          <pc:docMk/>
          <pc:sldMk cId="4236652429" sldId="341"/>
        </pc:sldMkLst>
      </pc:sldChg>
      <pc:sldChg chg="del">
        <pc:chgData name="Dorothy Butchard" userId="2f37b22fc8bc6adc" providerId="LiveId" clId="{C7D6A6F1-AEC0-43B8-BD32-D51DD0D5DE3A}" dt="2024-03-19T09:08:19.468" v="459" actId="2696"/>
        <pc:sldMkLst>
          <pc:docMk/>
          <pc:sldMk cId="3190558890" sldId="343"/>
        </pc:sldMkLst>
      </pc:sldChg>
      <pc:sldChg chg="del">
        <pc:chgData name="Dorothy Butchard" userId="2f37b22fc8bc6adc" providerId="LiveId" clId="{C7D6A6F1-AEC0-43B8-BD32-D51DD0D5DE3A}" dt="2024-03-19T09:08:19.468" v="459" actId="2696"/>
        <pc:sldMkLst>
          <pc:docMk/>
          <pc:sldMk cId="2053358800" sldId="345"/>
        </pc:sldMkLst>
      </pc:sldChg>
      <pc:sldChg chg="del">
        <pc:chgData name="Dorothy Butchard" userId="2f37b22fc8bc6adc" providerId="LiveId" clId="{C7D6A6F1-AEC0-43B8-BD32-D51DD0D5DE3A}" dt="2024-03-19T09:08:19.468" v="459" actId="2696"/>
        <pc:sldMkLst>
          <pc:docMk/>
          <pc:sldMk cId="479322401" sldId="354"/>
        </pc:sldMkLst>
      </pc:sldChg>
      <pc:sldChg chg="del">
        <pc:chgData name="Dorothy Butchard" userId="2f37b22fc8bc6adc" providerId="LiveId" clId="{C7D6A6F1-AEC0-43B8-BD32-D51DD0D5DE3A}" dt="2024-03-19T09:08:19.468" v="459" actId="2696"/>
        <pc:sldMkLst>
          <pc:docMk/>
          <pc:sldMk cId="2127098427" sldId="356"/>
        </pc:sldMkLst>
      </pc:sldChg>
      <pc:sldChg chg="del">
        <pc:chgData name="Dorothy Butchard" userId="2f37b22fc8bc6adc" providerId="LiveId" clId="{C7D6A6F1-AEC0-43B8-BD32-D51DD0D5DE3A}" dt="2024-03-19T09:08:19.468" v="459" actId="2696"/>
        <pc:sldMkLst>
          <pc:docMk/>
          <pc:sldMk cId="2804671584" sldId="357"/>
        </pc:sldMkLst>
      </pc:sldChg>
      <pc:sldChg chg="del">
        <pc:chgData name="Dorothy Butchard" userId="2f37b22fc8bc6adc" providerId="LiveId" clId="{C7D6A6F1-AEC0-43B8-BD32-D51DD0D5DE3A}" dt="2024-03-19T09:08:19.468" v="459" actId="2696"/>
        <pc:sldMkLst>
          <pc:docMk/>
          <pc:sldMk cId="428556197" sldId="385"/>
        </pc:sldMkLst>
      </pc:sldChg>
      <pc:sldChg chg="del">
        <pc:chgData name="Dorothy Butchard" userId="2f37b22fc8bc6adc" providerId="LiveId" clId="{C7D6A6F1-AEC0-43B8-BD32-D51DD0D5DE3A}" dt="2024-03-19T09:08:19.468" v="459" actId="2696"/>
        <pc:sldMkLst>
          <pc:docMk/>
          <pc:sldMk cId="1314270870" sldId="387"/>
        </pc:sldMkLst>
      </pc:sldChg>
      <pc:sldChg chg="del">
        <pc:chgData name="Dorothy Butchard" userId="2f37b22fc8bc6adc" providerId="LiveId" clId="{C7D6A6F1-AEC0-43B8-BD32-D51DD0D5DE3A}" dt="2024-03-19T09:08:19.468" v="459" actId="2696"/>
        <pc:sldMkLst>
          <pc:docMk/>
          <pc:sldMk cId="3149769175" sldId="429"/>
        </pc:sldMkLst>
      </pc:sldChg>
      <pc:sldChg chg="addSp delSp modSp mod">
        <pc:chgData name="Dorothy Butchard" userId="2f37b22fc8bc6adc" providerId="LiveId" clId="{C7D6A6F1-AEC0-43B8-BD32-D51DD0D5DE3A}" dt="2024-03-19T09:15:59.200" v="746" actId="20577"/>
        <pc:sldMkLst>
          <pc:docMk/>
          <pc:sldMk cId="3375500630" sldId="695"/>
        </pc:sldMkLst>
        <pc:spChg chg="add del mod">
          <ac:chgData name="Dorothy Butchard" userId="2f37b22fc8bc6adc" providerId="LiveId" clId="{C7D6A6F1-AEC0-43B8-BD32-D51DD0D5DE3A}" dt="2024-03-19T08:59:07.189" v="31" actId="478"/>
          <ac:spMkLst>
            <pc:docMk/>
            <pc:sldMk cId="3375500630" sldId="695"/>
            <ac:spMk id="3" creationId="{2BE4BA8B-7152-BD81-0F23-930789BCF814}"/>
          </ac:spMkLst>
        </pc:spChg>
        <pc:spChg chg="mod">
          <ac:chgData name="Dorothy Butchard" userId="2f37b22fc8bc6adc" providerId="LiveId" clId="{C7D6A6F1-AEC0-43B8-BD32-D51DD0D5DE3A}" dt="2024-03-19T08:59:56.722" v="101" actId="255"/>
          <ac:spMkLst>
            <pc:docMk/>
            <pc:sldMk cId="3375500630" sldId="695"/>
            <ac:spMk id="4" creationId="{0C8F6698-3ADB-420B-8136-445790A2DA79}"/>
          </ac:spMkLst>
        </pc:spChg>
        <pc:spChg chg="mod">
          <ac:chgData name="Dorothy Butchard" userId="2f37b22fc8bc6adc" providerId="LiveId" clId="{C7D6A6F1-AEC0-43B8-BD32-D51DD0D5DE3A}" dt="2024-03-19T09:15:59.200" v="746" actId="20577"/>
          <ac:spMkLst>
            <pc:docMk/>
            <pc:sldMk cId="3375500630" sldId="695"/>
            <ac:spMk id="5" creationId="{4C2F7ED6-847F-4E8F-ACB3-9CF0ACC13F7D}"/>
          </ac:spMkLst>
        </pc:spChg>
        <pc:spChg chg="add del mod">
          <ac:chgData name="Dorothy Butchard" userId="2f37b22fc8bc6adc" providerId="LiveId" clId="{C7D6A6F1-AEC0-43B8-BD32-D51DD0D5DE3A}" dt="2024-03-19T08:59:09.453" v="32" actId="478"/>
          <ac:spMkLst>
            <pc:docMk/>
            <pc:sldMk cId="3375500630" sldId="695"/>
            <ac:spMk id="7" creationId="{2BDE11FC-F53C-F004-7F4A-D374DCD48658}"/>
          </ac:spMkLst>
        </pc:spChg>
        <pc:spChg chg="add del mod">
          <ac:chgData name="Dorothy Butchard" userId="2f37b22fc8bc6adc" providerId="LiveId" clId="{C7D6A6F1-AEC0-43B8-BD32-D51DD0D5DE3A}" dt="2024-03-19T08:59:25.878" v="38"/>
          <ac:spMkLst>
            <pc:docMk/>
            <pc:sldMk cId="3375500630" sldId="695"/>
            <ac:spMk id="8" creationId="{0F4CC9D8-4262-43AB-5482-EE85A2C348E6}"/>
          </ac:spMkLst>
        </pc:spChg>
        <pc:picChg chg="del">
          <ac:chgData name="Dorothy Butchard" userId="2f37b22fc8bc6adc" providerId="LiveId" clId="{C7D6A6F1-AEC0-43B8-BD32-D51DD0D5DE3A}" dt="2024-03-19T08:59:11.486" v="33" actId="478"/>
          <ac:picMkLst>
            <pc:docMk/>
            <pc:sldMk cId="3375500630" sldId="695"/>
            <ac:picMk id="9" creationId="{8D4A078C-CBB4-D9C0-05A2-D1967A411CDB}"/>
          </ac:picMkLst>
        </pc:picChg>
        <pc:picChg chg="add mod">
          <ac:chgData name="Dorothy Butchard" userId="2f37b22fc8bc6adc" providerId="LiveId" clId="{C7D6A6F1-AEC0-43B8-BD32-D51DD0D5DE3A}" dt="2024-03-19T08:59:25.878" v="38"/>
          <ac:picMkLst>
            <pc:docMk/>
            <pc:sldMk cId="3375500630" sldId="695"/>
            <ac:picMk id="10" creationId="{58BBBDF8-E334-FDD2-47C3-3F33956C75FC}"/>
          </ac:picMkLst>
        </pc:picChg>
        <pc:picChg chg="add mod">
          <ac:chgData name="Dorothy Butchard" userId="2f37b22fc8bc6adc" providerId="LiveId" clId="{C7D6A6F1-AEC0-43B8-BD32-D51DD0D5DE3A}" dt="2024-03-19T09:15:33.371" v="695" actId="1076"/>
          <ac:picMkLst>
            <pc:docMk/>
            <pc:sldMk cId="3375500630" sldId="695"/>
            <ac:picMk id="11" creationId="{05B9307E-4240-2D17-F97E-E3D6FC346C0B}"/>
          </ac:picMkLst>
        </pc:picChg>
        <pc:picChg chg="del">
          <ac:chgData name="Dorothy Butchard" userId="2f37b22fc8bc6adc" providerId="LiveId" clId="{C7D6A6F1-AEC0-43B8-BD32-D51DD0D5DE3A}" dt="2024-03-19T08:59:02.210" v="29" actId="478"/>
          <ac:picMkLst>
            <pc:docMk/>
            <pc:sldMk cId="3375500630" sldId="695"/>
            <ac:picMk id="1026" creationId="{54DBCCA0-D859-8239-811C-FB447B239C51}"/>
          </ac:picMkLst>
        </pc:picChg>
      </pc:sldChg>
      <pc:sldChg chg="del">
        <pc:chgData name="Dorothy Butchard" userId="2f37b22fc8bc6adc" providerId="LiveId" clId="{C7D6A6F1-AEC0-43B8-BD32-D51DD0D5DE3A}" dt="2024-03-19T09:08:19.468" v="459" actId="2696"/>
        <pc:sldMkLst>
          <pc:docMk/>
          <pc:sldMk cId="2519654950" sldId="706"/>
        </pc:sldMkLst>
      </pc:sldChg>
      <pc:sldChg chg="del">
        <pc:chgData name="Dorothy Butchard" userId="2f37b22fc8bc6adc" providerId="LiveId" clId="{C7D6A6F1-AEC0-43B8-BD32-D51DD0D5DE3A}" dt="2024-03-19T09:08:19.468" v="459" actId="2696"/>
        <pc:sldMkLst>
          <pc:docMk/>
          <pc:sldMk cId="2478069237" sldId="707"/>
        </pc:sldMkLst>
      </pc:sldChg>
      <pc:sldChg chg="del">
        <pc:chgData name="Dorothy Butchard" userId="2f37b22fc8bc6adc" providerId="LiveId" clId="{C7D6A6F1-AEC0-43B8-BD32-D51DD0D5DE3A}" dt="2024-03-19T09:08:19.468" v="459" actId="2696"/>
        <pc:sldMkLst>
          <pc:docMk/>
          <pc:sldMk cId="1194980384" sldId="708"/>
        </pc:sldMkLst>
      </pc:sldChg>
      <pc:sldChg chg="del">
        <pc:chgData name="Dorothy Butchard" userId="2f37b22fc8bc6adc" providerId="LiveId" clId="{C7D6A6F1-AEC0-43B8-BD32-D51DD0D5DE3A}" dt="2024-03-19T09:08:19.468" v="459" actId="2696"/>
        <pc:sldMkLst>
          <pc:docMk/>
          <pc:sldMk cId="1997114229" sldId="709"/>
        </pc:sldMkLst>
      </pc:sldChg>
      <pc:sldChg chg="del">
        <pc:chgData name="Dorothy Butchard" userId="2f37b22fc8bc6adc" providerId="LiveId" clId="{C7D6A6F1-AEC0-43B8-BD32-D51DD0D5DE3A}" dt="2024-03-19T09:08:19.468" v="459" actId="2696"/>
        <pc:sldMkLst>
          <pc:docMk/>
          <pc:sldMk cId="2194629904" sldId="710"/>
        </pc:sldMkLst>
      </pc:sldChg>
      <pc:sldChg chg="del">
        <pc:chgData name="Dorothy Butchard" userId="2f37b22fc8bc6adc" providerId="LiveId" clId="{C7D6A6F1-AEC0-43B8-BD32-D51DD0D5DE3A}" dt="2024-03-19T09:08:19.468" v="459" actId="2696"/>
        <pc:sldMkLst>
          <pc:docMk/>
          <pc:sldMk cId="533227343" sldId="716"/>
        </pc:sldMkLst>
      </pc:sldChg>
      <pc:sldChg chg="del">
        <pc:chgData name="Dorothy Butchard" userId="2f37b22fc8bc6adc" providerId="LiveId" clId="{C7D6A6F1-AEC0-43B8-BD32-D51DD0D5DE3A}" dt="2024-03-19T09:08:19.468" v="459" actId="2696"/>
        <pc:sldMkLst>
          <pc:docMk/>
          <pc:sldMk cId="2756810772" sldId="717"/>
        </pc:sldMkLst>
      </pc:sldChg>
      <pc:sldChg chg="addSp delSp modSp add mod">
        <pc:chgData name="Dorothy Butchard" userId="2f37b22fc8bc6adc" providerId="LiveId" clId="{C7D6A6F1-AEC0-43B8-BD32-D51DD0D5DE3A}" dt="2024-03-19T09:16:51.381" v="940" actId="20577"/>
        <pc:sldMkLst>
          <pc:docMk/>
          <pc:sldMk cId="2272053154" sldId="718"/>
        </pc:sldMkLst>
        <pc:spChg chg="mod">
          <ac:chgData name="Dorothy Butchard" userId="2f37b22fc8bc6adc" providerId="LiveId" clId="{C7D6A6F1-AEC0-43B8-BD32-D51DD0D5DE3A}" dt="2024-03-19T09:16:51.381" v="940" actId="20577"/>
          <ac:spMkLst>
            <pc:docMk/>
            <pc:sldMk cId="2272053154" sldId="718"/>
            <ac:spMk id="5" creationId="{4C2F7ED6-847F-4E8F-ACB3-9CF0ACC13F7D}"/>
          </ac:spMkLst>
        </pc:spChg>
        <pc:picChg chg="add del mod">
          <ac:chgData name="Dorothy Butchard" userId="2f37b22fc8bc6adc" providerId="LiveId" clId="{C7D6A6F1-AEC0-43B8-BD32-D51DD0D5DE3A}" dt="2024-03-19T09:14:24.022" v="663" actId="21"/>
          <ac:picMkLst>
            <pc:docMk/>
            <pc:sldMk cId="2272053154" sldId="718"/>
            <ac:picMk id="3" creationId="{05B9307E-4240-2D17-F97E-E3D6FC346C0B}"/>
          </ac:picMkLst>
        </pc:picChg>
      </pc:sldChg>
      <pc:sldChg chg="addSp delSp modSp new mod modClrScheme chgLayout">
        <pc:chgData name="Dorothy Butchard" userId="2f37b22fc8bc6adc" providerId="LiveId" clId="{C7D6A6F1-AEC0-43B8-BD32-D51DD0D5DE3A}" dt="2024-03-19T09:10:09.650" v="475" actId="27636"/>
        <pc:sldMkLst>
          <pc:docMk/>
          <pc:sldMk cId="1473128085" sldId="719"/>
        </pc:sldMkLst>
        <pc:spChg chg="del">
          <ac:chgData name="Dorothy Butchard" userId="2f37b22fc8bc6adc" providerId="LiveId" clId="{C7D6A6F1-AEC0-43B8-BD32-D51DD0D5DE3A}" dt="2024-03-19T09:07:49.615" v="455" actId="700"/>
          <ac:spMkLst>
            <pc:docMk/>
            <pc:sldMk cId="1473128085" sldId="719"/>
            <ac:spMk id="2" creationId="{3E5BAB56-18DA-3455-0627-372114609680}"/>
          </ac:spMkLst>
        </pc:spChg>
        <pc:spChg chg="mod ord">
          <ac:chgData name="Dorothy Butchard" userId="2f37b22fc8bc6adc" providerId="LiveId" clId="{C7D6A6F1-AEC0-43B8-BD32-D51DD0D5DE3A}" dt="2024-03-19T09:09:15.905" v="464" actId="700"/>
          <ac:spMkLst>
            <pc:docMk/>
            <pc:sldMk cId="1473128085" sldId="719"/>
            <ac:spMk id="3" creationId="{4D225953-22AB-1C73-66DA-9DC0366D8DDC}"/>
          </ac:spMkLst>
        </pc:spChg>
        <pc:spChg chg="mod ord">
          <ac:chgData name="Dorothy Butchard" userId="2f37b22fc8bc6adc" providerId="LiveId" clId="{C7D6A6F1-AEC0-43B8-BD32-D51DD0D5DE3A}" dt="2024-03-19T09:10:09.650" v="475" actId="27636"/>
          <ac:spMkLst>
            <pc:docMk/>
            <pc:sldMk cId="1473128085" sldId="719"/>
            <ac:spMk id="4" creationId="{5311037D-EE28-32E3-595B-434A0A7CFCD3}"/>
          </ac:spMkLst>
        </pc:spChg>
        <pc:spChg chg="del mod ord">
          <ac:chgData name="Dorothy Butchard" userId="2f37b22fc8bc6adc" providerId="LiveId" clId="{C7D6A6F1-AEC0-43B8-BD32-D51DD0D5DE3A}" dt="2024-03-19T09:07:49.615" v="455" actId="700"/>
          <ac:spMkLst>
            <pc:docMk/>
            <pc:sldMk cId="1473128085" sldId="719"/>
            <ac:spMk id="5" creationId="{7F6A65E1-59CB-E192-B864-65FC539C69B7}"/>
          </ac:spMkLst>
        </pc:spChg>
        <pc:spChg chg="del mod ord">
          <ac:chgData name="Dorothy Butchard" userId="2f37b22fc8bc6adc" providerId="LiveId" clId="{C7D6A6F1-AEC0-43B8-BD32-D51DD0D5DE3A}" dt="2024-03-19T09:07:49.615" v="455" actId="700"/>
          <ac:spMkLst>
            <pc:docMk/>
            <pc:sldMk cId="1473128085" sldId="719"/>
            <ac:spMk id="6" creationId="{73D7D155-AEDC-FE2E-CAE8-C85778FA851A}"/>
          </ac:spMkLst>
        </pc:spChg>
        <pc:spChg chg="del">
          <ac:chgData name="Dorothy Butchard" userId="2f37b22fc8bc6adc" providerId="LiveId" clId="{C7D6A6F1-AEC0-43B8-BD32-D51DD0D5DE3A}" dt="2024-03-19T09:07:49.615" v="455" actId="700"/>
          <ac:spMkLst>
            <pc:docMk/>
            <pc:sldMk cId="1473128085" sldId="719"/>
            <ac:spMk id="7" creationId="{05D02A63-6411-65C8-981E-A1B5D909B28B}"/>
          </ac:spMkLst>
        </pc:spChg>
        <pc:spChg chg="add del mod ord">
          <ac:chgData name="Dorothy Butchard" userId="2f37b22fc8bc6adc" providerId="LiveId" clId="{C7D6A6F1-AEC0-43B8-BD32-D51DD0D5DE3A}" dt="2024-03-19T09:08:06.794" v="457" actId="700"/>
          <ac:spMkLst>
            <pc:docMk/>
            <pc:sldMk cId="1473128085" sldId="719"/>
            <ac:spMk id="8" creationId="{E00B3690-1D59-3384-2D41-2E44AB7D3CDE}"/>
          </ac:spMkLst>
        </pc:spChg>
        <pc:spChg chg="add del mod ord">
          <ac:chgData name="Dorothy Butchard" userId="2f37b22fc8bc6adc" providerId="LiveId" clId="{C7D6A6F1-AEC0-43B8-BD32-D51DD0D5DE3A}" dt="2024-03-19T09:08:06.794" v="457" actId="700"/>
          <ac:spMkLst>
            <pc:docMk/>
            <pc:sldMk cId="1473128085" sldId="719"/>
            <ac:spMk id="9" creationId="{8721B87C-014E-9E87-B58A-8CACD01F1333}"/>
          </ac:spMkLst>
        </pc:spChg>
        <pc:spChg chg="add del mod ord">
          <ac:chgData name="Dorothy Butchard" userId="2f37b22fc8bc6adc" providerId="LiveId" clId="{C7D6A6F1-AEC0-43B8-BD32-D51DD0D5DE3A}" dt="2024-03-19T09:09:15.905" v="464" actId="700"/>
          <ac:spMkLst>
            <pc:docMk/>
            <pc:sldMk cId="1473128085" sldId="719"/>
            <ac:spMk id="10" creationId="{4C1BC3D7-3D73-049A-A4DC-337C78C1F2A9}"/>
          </ac:spMkLst>
        </pc:spChg>
        <pc:spChg chg="add del mod ord">
          <ac:chgData name="Dorothy Butchard" userId="2f37b22fc8bc6adc" providerId="LiveId" clId="{C7D6A6F1-AEC0-43B8-BD32-D51DD0D5DE3A}" dt="2024-03-19T09:09:15.905" v="464" actId="700"/>
          <ac:spMkLst>
            <pc:docMk/>
            <pc:sldMk cId="1473128085" sldId="719"/>
            <ac:spMk id="11" creationId="{71166B24-3213-2E54-4EEE-585AA5876AEB}"/>
          </ac:spMkLst>
        </pc:spChg>
        <pc:spChg chg="add mod ord">
          <ac:chgData name="Dorothy Butchard" userId="2f37b22fc8bc6adc" providerId="LiveId" clId="{C7D6A6F1-AEC0-43B8-BD32-D51DD0D5DE3A}" dt="2024-03-19T09:09:15.905" v="464" actId="700"/>
          <ac:spMkLst>
            <pc:docMk/>
            <pc:sldMk cId="1473128085" sldId="719"/>
            <ac:spMk id="12" creationId="{AFEA1C12-D52E-3F59-141F-6A9F9D772A31}"/>
          </ac:spMkLst>
        </pc:spChg>
        <pc:spChg chg="add mod ord">
          <ac:chgData name="Dorothy Butchard" userId="2f37b22fc8bc6adc" providerId="LiveId" clId="{C7D6A6F1-AEC0-43B8-BD32-D51DD0D5DE3A}" dt="2024-03-19T09:09:15.905" v="464" actId="700"/>
          <ac:spMkLst>
            <pc:docMk/>
            <pc:sldMk cId="1473128085" sldId="719"/>
            <ac:spMk id="13" creationId="{2800E0A6-40A9-78A5-C8DA-29A2C0B7ECAC}"/>
          </ac:spMkLst>
        </pc:spChg>
        <pc:spChg chg="add mod ord">
          <ac:chgData name="Dorothy Butchard" userId="2f37b22fc8bc6adc" providerId="LiveId" clId="{C7D6A6F1-AEC0-43B8-BD32-D51DD0D5DE3A}" dt="2024-03-19T09:09:15.905" v="464" actId="700"/>
          <ac:spMkLst>
            <pc:docMk/>
            <pc:sldMk cId="1473128085" sldId="719"/>
            <ac:spMk id="14" creationId="{7C729121-86F0-8D83-170C-883CBC541307}"/>
          </ac:spMkLst>
        </pc:spChg>
        <pc:spChg chg="add mod ord">
          <ac:chgData name="Dorothy Butchard" userId="2f37b22fc8bc6adc" providerId="LiveId" clId="{C7D6A6F1-AEC0-43B8-BD32-D51DD0D5DE3A}" dt="2024-03-19T09:09:15.905" v="464" actId="700"/>
          <ac:spMkLst>
            <pc:docMk/>
            <pc:sldMk cId="1473128085" sldId="719"/>
            <ac:spMk id="15" creationId="{68EC60E2-F0B6-0EEF-1D8A-04F2339EFE8F}"/>
          </ac:spMkLst>
        </pc:spChg>
      </pc:sldChg>
      <pc:sldChg chg="addSp delSp modSp new mod ord modClrScheme chgLayout">
        <pc:chgData name="Dorothy Butchard" userId="2f37b22fc8bc6adc" providerId="LiveId" clId="{C7D6A6F1-AEC0-43B8-BD32-D51DD0D5DE3A}" dt="2024-03-19T09:08:45.590" v="463" actId="27636"/>
        <pc:sldMkLst>
          <pc:docMk/>
          <pc:sldMk cId="1137740283" sldId="720"/>
        </pc:sldMkLst>
        <pc:spChg chg="del mod ord">
          <ac:chgData name="Dorothy Butchard" userId="2f37b22fc8bc6adc" providerId="LiveId" clId="{C7D6A6F1-AEC0-43B8-BD32-D51DD0D5DE3A}" dt="2024-03-19T09:08:45.534" v="462" actId="700"/>
          <ac:spMkLst>
            <pc:docMk/>
            <pc:sldMk cId="1137740283" sldId="720"/>
            <ac:spMk id="2" creationId="{1CF8322A-D5B1-D6D3-CD16-DB2BE36C8C65}"/>
          </ac:spMkLst>
        </pc:spChg>
        <pc:spChg chg="mod ord">
          <ac:chgData name="Dorothy Butchard" userId="2f37b22fc8bc6adc" providerId="LiveId" clId="{C7D6A6F1-AEC0-43B8-BD32-D51DD0D5DE3A}" dt="2024-03-19T09:08:45.534" v="462" actId="700"/>
          <ac:spMkLst>
            <pc:docMk/>
            <pc:sldMk cId="1137740283" sldId="720"/>
            <ac:spMk id="3" creationId="{9746AB57-31F9-D687-2419-DD2FA807AB4F}"/>
          </ac:spMkLst>
        </pc:spChg>
        <pc:spChg chg="mod ord">
          <ac:chgData name="Dorothy Butchard" userId="2f37b22fc8bc6adc" providerId="LiveId" clId="{C7D6A6F1-AEC0-43B8-BD32-D51DD0D5DE3A}" dt="2024-03-19T09:08:45.590" v="463" actId="27636"/>
          <ac:spMkLst>
            <pc:docMk/>
            <pc:sldMk cId="1137740283" sldId="720"/>
            <ac:spMk id="4" creationId="{95BAD9BA-EB3B-13DE-203E-44547C94758D}"/>
          </ac:spMkLst>
        </pc:spChg>
        <pc:spChg chg="del mod ord">
          <ac:chgData name="Dorothy Butchard" userId="2f37b22fc8bc6adc" providerId="LiveId" clId="{C7D6A6F1-AEC0-43B8-BD32-D51DD0D5DE3A}" dt="2024-03-19T09:08:45.534" v="462" actId="700"/>
          <ac:spMkLst>
            <pc:docMk/>
            <pc:sldMk cId="1137740283" sldId="720"/>
            <ac:spMk id="5" creationId="{C3EB14D2-27B7-3E8B-CCE0-3F74583797A9}"/>
          </ac:spMkLst>
        </pc:spChg>
        <pc:spChg chg="del mod ord">
          <ac:chgData name="Dorothy Butchard" userId="2f37b22fc8bc6adc" providerId="LiveId" clId="{C7D6A6F1-AEC0-43B8-BD32-D51DD0D5DE3A}" dt="2024-03-19T09:08:45.534" v="462" actId="700"/>
          <ac:spMkLst>
            <pc:docMk/>
            <pc:sldMk cId="1137740283" sldId="720"/>
            <ac:spMk id="6" creationId="{6A15EB14-CC2C-FA45-2832-1D6A2521E300}"/>
          </ac:spMkLst>
        </pc:spChg>
        <pc:spChg chg="del">
          <ac:chgData name="Dorothy Butchard" userId="2f37b22fc8bc6adc" providerId="LiveId" clId="{C7D6A6F1-AEC0-43B8-BD32-D51DD0D5DE3A}" dt="2024-03-19T09:08:45.534" v="462" actId="700"/>
          <ac:spMkLst>
            <pc:docMk/>
            <pc:sldMk cId="1137740283" sldId="720"/>
            <ac:spMk id="7" creationId="{78152404-E181-029E-78EC-75291252C64E}"/>
          </ac:spMkLst>
        </pc:spChg>
        <pc:spChg chg="add mod ord">
          <ac:chgData name="Dorothy Butchard" userId="2f37b22fc8bc6adc" providerId="LiveId" clId="{C7D6A6F1-AEC0-43B8-BD32-D51DD0D5DE3A}" dt="2024-03-19T09:08:45.534" v="462" actId="700"/>
          <ac:spMkLst>
            <pc:docMk/>
            <pc:sldMk cId="1137740283" sldId="720"/>
            <ac:spMk id="8" creationId="{E305C270-B32C-AA61-4598-5AC13666C3B8}"/>
          </ac:spMkLst>
        </pc:spChg>
        <pc:spChg chg="add mod ord">
          <ac:chgData name="Dorothy Butchard" userId="2f37b22fc8bc6adc" providerId="LiveId" clId="{C7D6A6F1-AEC0-43B8-BD32-D51DD0D5DE3A}" dt="2024-03-19T09:08:45.534" v="462" actId="700"/>
          <ac:spMkLst>
            <pc:docMk/>
            <pc:sldMk cId="1137740283" sldId="720"/>
            <ac:spMk id="9" creationId="{9FB29235-0766-3AE1-FD02-7C09ECDF4151}"/>
          </ac:spMkLst>
        </pc:spChg>
        <pc:spChg chg="add mod ord">
          <ac:chgData name="Dorothy Butchard" userId="2f37b22fc8bc6adc" providerId="LiveId" clId="{C7D6A6F1-AEC0-43B8-BD32-D51DD0D5DE3A}" dt="2024-03-19T09:08:45.534" v="462" actId="700"/>
          <ac:spMkLst>
            <pc:docMk/>
            <pc:sldMk cId="1137740283" sldId="720"/>
            <ac:spMk id="10" creationId="{3205BB2E-9208-30BB-D269-16B9D81AFB08}"/>
          </ac:spMkLst>
        </pc:spChg>
      </pc:sldChg>
      <pc:sldChg chg="addSp delSp modSp new mod modClrScheme chgLayout">
        <pc:chgData name="Dorothy Butchard" userId="2f37b22fc8bc6adc" providerId="LiveId" clId="{C7D6A6F1-AEC0-43B8-BD32-D51DD0D5DE3A}" dt="2024-03-19T09:14:51.695" v="674" actId="27636"/>
        <pc:sldMkLst>
          <pc:docMk/>
          <pc:sldMk cId="3300686952" sldId="721"/>
        </pc:sldMkLst>
        <pc:spChg chg="mod ord">
          <ac:chgData name="Dorothy Butchard" userId="2f37b22fc8bc6adc" providerId="LiveId" clId="{C7D6A6F1-AEC0-43B8-BD32-D51DD0D5DE3A}" dt="2024-03-19T09:14:51.695" v="674" actId="27636"/>
          <ac:spMkLst>
            <pc:docMk/>
            <pc:sldMk cId="3300686952" sldId="721"/>
            <ac:spMk id="2" creationId="{A75C3A28-7A5A-CA87-6A19-168E0391FC4E}"/>
          </ac:spMkLst>
        </pc:spChg>
        <pc:spChg chg="del mod ord">
          <ac:chgData name="Dorothy Butchard" userId="2f37b22fc8bc6adc" providerId="LiveId" clId="{C7D6A6F1-AEC0-43B8-BD32-D51DD0D5DE3A}" dt="2024-03-19T09:12:02.777" v="570" actId="700"/>
          <ac:spMkLst>
            <pc:docMk/>
            <pc:sldMk cId="3300686952" sldId="721"/>
            <ac:spMk id="3" creationId="{3F361D76-12EC-F677-4987-CF32B4BA8C3B}"/>
          </ac:spMkLst>
        </pc:spChg>
        <pc:spChg chg="mod ord">
          <ac:chgData name="Dorothy Butchard" userId="2f37b22fc8bc6adc" providerId="LiveId" clId="{C7D6A6F1-AEC0-43B8-BD32-D51DD0D5DE3A}" dt="2024-03-19T09:12:40.923" v="572" actId="700"/>
          <ac:spMkLst>
            <pc:docMk/>
            <pc:sldMk cId="3300686952" sldId="721"/>
            <ac:spMk id="4" creationId="{9900EB98-0709-B195-87FB-DD1E131BF9B6}"/>
          </ac:spMkLst>
        </pc:spChg>
        <pc:spChg chg="del mod ord">
          <ac:chgData name="Dorothy Butchard" userId="2f37b22fc8bc6adc" providerId="LiveId" clId="{C7D6A6F1-AEC0-43B8-BD32-D51DD0D5DE3A}" dt="2024-03-19T09:12:02.777" v="570" actId="700"/>
          <ac:spMkLst>
            <pc:docMk/>
            <pc:sldMk cId="3300686952" sldId="721"/>
            <ac:spMk id="5" creationId="{741E067B-C7C4-CE9A-4239-55573353E83B}"/>
          </ac:spMkLst>
        </pc:spChg>
        <pc:spChg chg="del mod ord">
          <ac:chgData name="Dorothy Butchard" userId="2f37b22fc8bc6adc" providerId="LiveId" clId="{C7D6A6F1-AEC0-43B8-BD32-D51DD0D5DE3A}" dt="2024-03-19T09:12:02.777" v="570" actId="700"/>
          <ac:spMkLst>
            <pc:docMk/>
            <pc:sldMk cId="3300686952" sldId="721"/>
            <ac:spMk id="6" creationId="{A610984D-D691-7753-9750-C978A713DAFF}"/>
          </ac:spMkLst>
        </pc:spChg>
        <pc:spChg chg="del">
          <ac:chgData name="Dorothy Butchard" userId="2f37b22fc8bc6adc" providerId="LiveId" clId="{C7D6A6F1-AEC0-43B8-BD32-D51DD0D5DE3A}" dt="2024-03-19T09:12:02.777" v="570" actId="700"/>
          <ac:spMkLst>
            <pc:docMk/>
            <pc:sldMk cId="3300686952" sldId="721"/>
            <ac:spMk id="7" creationId="{39C9F417-78E3-9A99-9157-E73D4B52D7D8}"/>
          </ac:spMkLst>
        </pc:spChg>
        <pc:spChg chg="add del mod ord">
          <ac:chgData name="Dorothy Butchard" userId="2f37b22fc8bc6adc" providerId="LiveId" clId="{C7D6A6F1-AEC0-43B8-BD32-D51DD0D5DE3A}" dt="2024-03-19T09:12:17.471" v="571" actId="700"/>
          <ac:spMkLst>
            <pc:docMk/>
            <pc:sldMk cId="3300686952" sldId="721"/>
            <ac:spMk id="8" creationId="{87473B89-5758-E666-F886-58762B61AB14}"/>
          </ac:spMkLst>
        </pc:spChg>
        <pc:spChg chg="add del mod ord">
          <ac:chgData name="Dorothy Butchard" userId="2f37b22fc8bc6adc" providerId="LiveId" clId="{C7D6A6F1-AEC0-43B8-BD32-D51DD0D5DE3A}" dt="2024-03-19T09:12:17.471" v="571" actId="700"/>
          <ac:spMkLst>
            <pc:docMk/>
            <pc:sldMk cId="3300686952" sldId="721"/>
            <ac:spMk id="9" creationId="{3B1C1CBB-1F0A-DA0D-4969-92C6D13CE292}"/>
          </ac:spMkLst>
        </pc:spChg>
        <pc:spChg chg="add del mod ord">
          <ac:chgData name="Dorothy Butchard" userId="2f37b22fc8bc6adc" providerId="LiveId" clId="{C7D6A6F1-AEC0-43B8-BD32-D51DD0D5DE3A}" dt="2024-03-19T09:12:17.471" v="571" actId="700"/>
          <ac:spMkLst>
            <pc:docMk/>
            <pc:sldMk cId="3300686952" sldId="721"/>
            <ac:spMk id="10" creationId="{9782A84E-1F4E-2E27-18FC-ABC4172F4CFE}"/>
          </ac:spMkLst>
        </pc:spChg>
        <pc:spChg chg="add del mod ord">
          <ac:chgData name="Dorothy Butchard" userId="2f37b22fc8bc6adc" providerId="LiveId" clId="{C7D6A6F1-AEC0-43B8-BD32-D51DD0D5DE3A}" dt="2024-03-19T09:12:40.923" v="572" actId="700"/>
          <ac:spMkLst>
            <pc:docMk/>
            <pc:sldMk cId="3300686952" sldId="721"/>
            <ac:spMk id="11" creationId="{387AC007-8679-C9C4-152D-15CBD34A0A1C}"/>
          </ac:spMkLst>
        </pc:spChg>
        <pc:spChg chg="add del mod ord">
          <ac:chgData name="Dorothy Butchard" userId="2f37b22fc8bc6adc" providerId="LiveId" clId="{C7D6A6F1-AEC0-43B8-BD32-D51DD0D5DE3A}" dt="2024-03-19T09:12:40.923" v="572" actId="700"/>
          <ac:spMkLst>
            <pc:docMk/>
            <pc:sldMk cId="3300686952" sldId="721"/>
            <ac:spMk id="12" creationId="{7F053E72-1665-8FB7-134E-D8B3425F79AE}"/>
          </ac:spMkLst>
        </pc:spChg>
        <pc:spChg chg="add del mod ord">
          <ac:chgData name="Dorothy Butchard" userId="2f37b22fc8bc6adc" providerId="LiveId" clId="{C7D6A6F1-AEC0-43B8-BD32-D51DD0D5DE3A}" dt="2024-03-19T09:12:40.923" v="572" actId="700"/>
          <ac:spMkLst>
            <pc:docMk/>
            <pc:sldMk cId="3300686952" sldId="721"/>
            <ac:spMk id="13" creationId="{791735E3-3E87-E785-DF3C-D49D4B341E68}"/>
          </ac:spMkLst>
        </pc:spChg>
        <pc:spChg chg="add mod ord">
          <ac:chgData name="Dorothy Butchard" userId="2f37b22fc8bc6adc" providerId="LiveId" clId="{C7D6A6F1-AEC0-43B8-BD32-D51DD0D5DE3A}" dt="2024-03-19T09:13:59.168" v="625" actId="20577"/>
          <ac:spMkLst>
            <pc:docMk/>
            <pc:sldMk cId="3300686952" sldId="721"/>
            <ac:spMk id="14" creationId="{C6502909-9E08-D83F-C082-F44ED26B8E36}"/>
          </ac:spMkLst>
        </pc:spChg>
        <pc:spChg chg="add mod ord">
          <ac:chgData name="Dorothy Butchard" userId="2f37b22fc8bc6adc" providerId="LiveId" clId="{C7D6A6F1-AEC0-43B8-BD32-D51DD0D5DE3A}" dt="2024-03-19T09:12:40.923" v="572" actId="700"/>
          <ac:spMkLst>
            <pc:docMk/>
            <pc:sldMk cId="3300686952" sldId="721"/>
            <ac:spMk id="15" creationId="{BF858CEB-3ADD-707C-1635-DE260611FB86}"/>
          </ac:spMkLst>
        </pc:spChg>
      </pc:sldChg>
      <pc:sldMasterChg chg="delSldLayout modSldLayout">
        <pc:chgData name="Dorothy Butchard" userId="2f37b22fc8bc6adc" providerId="LiveId" clId="{C7D6A6F1-AEC0-43B8-BD32-D51DD0D5DE3A}" dt="2024-03-19T09:13:01.170" v="575" actId="207"/>
        <pc:sldMasterMkLst>
          <pc:docMk/>
          <pc:sldMasterMk cId="1072494937" sldId="2147483661"/>
        </pc:sldMasterMkLst>
        <pc:sldLayoutChg chg="modSp mod">
          <pc:chgData name="Dorothy Butchard" userId="2f37b22fc8bc6adc" providerId="LiveId" clId="{C7D6A6F1-AEC0-43B8-BD32-D51DD0D5DE3A}" dt="2024-03-19T09:13:01.170" v="575" actId="207"/>
          <pc:sldLayoutMkLst>
            <pc:docMk/>
            <pc:sldMasterMk cId="1072494937" sldId="2147483661"/>
            <pc:sldLayoutMk cId="65901003" sldId="2147483710"/>
          </pc:sldLayoutMkLst>
          <pc:spChg chg="mod">
            <ac:chgData name="Dorothy Butchard" userId="2f37b22fc8bc6adc" providerId="LiveId" clId="{C7D6A6F1-AEC0-43B8-BD32-D51DD0D5DE3A}" dt="2024-03-19T09:13:01.170" v="575" actId="207"/>
            <ac:spMkLst>
              <pc:docMk/>
              <pc:sldMasterMk cId="1072494937" sldId="2147483661"/>
              <pc:sldLayoutMk cId="65901003" sldId="2147483710"/>
              <ac:spMk id="3" creationId="{00000000-0000-0000-0000-000000000000}"/>
            </ac:spMkLst>
          </pc:spChg>
          <pc:spChg chg="mod">
            <ac:chgData name="Dorothy Butchard" userId="2f37b22fc8bc6adc" providerId="LiveId" clId="{C7D6A6F1-AEC0-43B8-BD32-D51DD0D5DE3A}" dt="2024-03-19T09:12:57.618" v="574" actId="207"/>
            <ac:spMkLst>
              <pc:docMk/>
              <pc:sldMasterMk cId="1072494937" sldId="2147483661"/>
              <pc:sldLayoutMk cId="65901003" sldId="2147483710"/>
              <ac:spMk id="8" creationId="{00000000-0000-0000-0000-000000000000}"/>
            </ac:spMkLst>
          </pc:spChg>
        </pc:sldLayoutChg>
        <pc:sldLayoutChg chg="del">
          <pc:chgData name="Dorothy Butchard" userId="2f37b22fc8bc6adc" providerId="LiveId" clId="{C7D6A6F1-AEC0-43B8-BD32-D51DD0D5DE3A}" dt="2024-03-19T09:00:12.460" v="106" actId="2696"/>
          <pc:sldLayoutMkLst>
            <pc:docMk/>
            <pc:sldMasterMk cId="1072494937" sldId="2147483661"/>
            <pc:sldLayoutMk cId="1890533687" sldId="2147483799"/>
          </pc:sldLayoutMkLst>
        </pc:sldLayoutChg>
        <pc:sldLayoutChg chg="del">
          <pc:chgData name="Dorothy Butchard" userId="2f37b22fc8bc6adc" providerId="LiveId" clId="{C7D6A6F1-AEC0-43B8-BD32-D51DD0D5DE3A}" dt="2024-03-19T09:08:19.468" v="459" actId="2696"/>
          <pc:sldLayoutMkLst>
            <pc:docMk/>
            <pc:sldMasterMk cId="1072494937" sldId="2147483661"/>
            <pc:sldLayoutMk cId="2951764152" sldId="214748380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9202" cy="512304"/>
          </a:xfrm>
          <a:prstGeom prst="rect">
            <a:avLst/>
          </a:prstGeom>
        </p:spPr>
        <p:txBody>
          <a:bodyPr vert="horz" lIns="94796" tIns="47398" rIns="94796" bIns="47398" rtlCol="0"/>
          <a:lstStyle>
            <a:lvl1pPr algn="l">
              <a:defRPr sz="1200"/>
            </a:lvl1pPr>
          </a:lstStyle>
          <a:p>
            <a:endParaRPr lang="en-GB"/>
          </a:p>
        </p:txBody>
      </p:sp>
      <p:sp>
        <p:nvSpPr>
          <p:cNvPr id="3" name="Date Placeholder 2"/>
          <p:cNvSpPr>
            <a:spLocks noGrp="1"/>
          </p:cNvSpPr>
          <p:nvPr>
            <p:ph type="dt" sz="quarter" idx="1"/>
          </p:nvPr>
        </p:nvSpPr>
        <p:spPr>
          <a:xfrm>
            <a:off x="4023203" y="0"/>
            <a:ext cx="3079202" cy="512304"/>
          </a:xfrm>
          <a:prstGeom prst="rect">
            <a:avLst/>
          </a:prstGeom>
        </p:spPr>
        <p:txBody>
          <a:bodyPr vert="horz" lIns="94796" tIns="47398" rIns="94796" bIns="47398" rtlCol="0"/>
          <a:lstStyle>
            <a:lvl1pPr algn="r">
              <a:defRPr sz="1200"/>
            </a:lvl1pPr>
          </a:lstStyle>
          <a:p>
            <a:fld id="{30BF4932-E3C7-441C-9657-F26192767DD6}" type="datetimeFigureOut">
              <a:rPr lang="en-GB" smtClean="0"/>
              <a:t>19/03/2024</a:t>
            </a:fld>
            <a:endParaRPr lang="en-GB"/>
          </a:p>
        </p:txBody>
      </p:sp>
      <p:sp>
        <p:nvSpPr>
          <p:cNvPr id="4" name="Footer Placeholder 3"/>
          <p:cNvSpPr>
            <a:spLocks noGrp="1"/>
          </p:cNvSpPr>
          <p:nvPr>
            <p:ph type="ftr" sz="quarter" idx="2"/>
          </p:nvPr>
        </p:nvSpPr>
        <p:spPr>
          <a:xfrm>
            <a:off x="0" y="9720673"/>
            <a:ext cx="3079202" cy="512303"/>
          </a:xfrm>
          <a:prstGeom prst="rect">
            <a:avLst/>
          </a:prstGeom>
        </p:spPr>
        <p:txBody>
          <a:bodyPr vert="horz" lIns="94796" tIns="47398" rIns="94796" bIns="47398" rtlCol="0" anchor="b"/>
          <a:lstStyle>
            <a:lvl1pPr algn="l">
              <a:defRPr sz="1200"/>
            </a:lvl1pPr>
          </a:lstStyle>
          <a:p>
            <a:endParaRPr lang="en-GB"/>
          </a:p>
        </p:txBody>
      </p:sp>
      <p:sp>
        <p:nvSpPr>
          <p:cNvPr id="5" name="Slide Number Placeholder 4"/>
          <p:cNvSpPr>
            <a:spLocks noGrp="1"/>
          </p:cNvSpPr>
          <p:nvPr>
            <p:ph type="sldNum" sz="quarter" idx="3"/>
          </p:nvPr>
        </p:nvSpPr>
        <p:spPr>
          <a:xfrm>
            <a:off x="4023203" y="9720673"/>
            <a:ext cx="3079202" cy="512303"/>
          </a:xfrm>
          <a:prstGeom prst="rect">
            <a:avLst/>
          </a:prstGeom>
        </p:spPr>
        <p:txBody>
          <a:bodyPr vert="horz" lIns="94796" tIns="47398" rIns="94796" bIns="47398" rtlCol="0" anchor="b"/>
          <a:lstStyle>
            <a:lvl1pPr algn="r">
              <a:defRPr sz="1200"/>
            </a:lvl1pPr>
          </a:lstStyle>
          <a:p>
            <a:fld id="{32688C52-7ED5-4D79-A284-C1E405CCE2BA}" type="slidenum">
              <a:rPr lang="en-GB" smtClean="0"/>
              <a:t>‹#›</a:t>
            </a:fld>
            <a:endParaRPr lang="en-GB"/>
          </a:p>
        </p:txBody>
      </p:sp>
    </p:spTree>
    <p:extLst>
      <p:ext uri="{BB962C8B-B14F-4D97-AF65-F5344CB8AC3E}">
        <p14:creationId xmlns:p14="http://schemas.microsoft.com/office/powerpoint/2010/main" val="1273472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427" cy="513508"/>
          </a:xfrm>
          <a:prstGeom prst="rect">
            <a:avLst/>
          </a:prstGeom>
        </p:spPr>
        <p:txBody>
          <a:bodyPr vert="horz" lIns="94796" tIns="47398" rIns="94796" bIns="47398" rtlCol="0"/>
          <a:lstStyle>
            <a:lvl1pPr algn="l">
              <a:defRPr sz="1200"/>
            </a:lvl1pPr>
          </a:lstStyle>
          <a:p>
            <a:endParaRPr lang="en-GB"/>
          </a:p>
        </p:txBody>
      </p:sp>
      <p:sp>
        <p:nvSpPr>
          <p:cNvPr id="3" name="Date Placeholder 2"/>
          <p:cNvSpPr>
            <a:spLocks noGrp="1"/>
          </p:cNvSpPr>
          <p:nvPr>
            <p:ph type="dt" idx="1"/>
          </p:nvPr>
        </p:nvSpPr>
        <p:spPr>
          <a:xfrm>
            <a:off x="4023993" y="0"/>
            <a:ext cx="3078427" cy="513508"/>
          </a:xfrm>
          <a:prstGeom prst="rect">
            <a:avLst/>
          </a:prstGeom>
        </p:spPr>
        <p:txBody>
          <a:bodyPr vert="horz" lIns="94796" tIns="47398" rIns="94796" bIns="47398" rtlCol="0"/>
          <a:lstStyle>
            <a:lvl1pPr algn="r">
              <a:defRPr sz="1200"/>
            </a:lvl1pPr>
          </a:lstStyle>
          <a:p>
            <a:fld id="{07269D97-D8AB-4BD0-B88F-61E8BEFA54FD}" type="datetimeFigureOut">
              <a:rPr lang="en-GB" smtClean="0"/>
              <a:t>19/03/2024</a:t>
            </a:fld>
            <a:endParaRPr lang="en-GB"/>
          </a:p>
        </p:txBody>
      </p:sp>
      <p:sp>
        <p:nvSpPr>
          <p:cNvPr id="4" name="Slide Image Placeholder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4796" tIns="47398" rIns="94796" bIns="47398" rtlCol="0" anchor="ctr"/>
          <a:lstStyle/>
          <a:p>
            <a:endParaRPr lang="en-GB"/>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4796" tIns="47398" rIns="94796" bIns="4739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721107"/>
            <a:ext cx="3078427" cy="513507"/>
          </a:xfrm>
          <a:prstGeom prst="rect">
            <a:avLst/>
          </a:prstGeom>
        </p:spPr>
        <p:txBody>
          <a:bodyPr vert="horz" lIns="94796" tIns="47398" rIns="94796" bIns="47398" rtlCol="0" anchor="b"/>
          <a:lstStyle>
            <a:lvl1pPr algn="l">
              <a:defRPr sz="1200"/>
            </a:lvl1pPr>
          </a:lstStyle>
          <a:p>
            <a:endParaRPr lang="en-GB"/>
          </a:p>
        </p:txBody>
      </p:sp>
      <p:sp>
        <p:nvSpPr>
          <p:cNvPr id="7" name="Slide Number Placeholder 6"/>
          <p:cNvSpPr>
            <a:spLocks noGrp="1"/>
          </p:cNvSpPr>
          <p:nvPr>
            <p:ph type="sldNum" sz="quarter" idx="5"/>
          </p:nvPr>
        </p:nvSpPr>
        <p:spPr>
          <a:xfrm>
            <a:off x="4023993" y="9721107"/>
            <a:ext cx="3078427" cy="513507"/>
          </a:xfrm>
          <a:prstGeom prst="rect">
            <a:avLst/>
          </a:prstGeom>
        </p:spPr>
        <p:txBody>
          <a:bodyPr vert="horz" lIns="94796" tIns="47398" rIns="94796" bIns="47398" rtlCol="0" anchor="b"/>
          <a:lstStyle>
            <a:lvl1pPr algn="r">
              <a:defRPr sz="1200"/>
            </a:lvl1pPr>
          </a:lstStyle>
          <a:p>
            <a:fld id="{07104A93-7977-4BA8-A53D-C9792A2D713F}" type="slidenum">
              <a:rPr lang="en-GB" smtClean="0"/>
              <a:t>‹#›</a:t>
            </a:fld>
            <a:endParaRPr lang="en-GB"/>
          </a:p>
        </p:txBody>
      </p:sp>
    </p:spTree>
    <p:extLst>
      <p:ext uri="{BB962C8B-B14F-4D97-AF65-F5344CB8AC3E}">
        <p14:creationId xmlns:p14="http://schemas.microsoft.com/office/powerpoint/2010/main" val="3342460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104A93-7977-4BA8-A53D-C9792A2D713F}" type="slidenum">
              <a:rPr lang="en-GB" smtClean="0"/>
              <a:t>1</a:t>
            </a:fld>
            <a:endParaRPr lang="en-GB"/>
          </a:p>
        </p:txBody>
      </p:sp>
    </p:spTree>
    <p:extLst>
      <p:ext uri="{BB962C8B-B14F-4D97-AF65-F5344CB8AC3E}">
        <p14:creationId xmlns:p14="http://schemas.microsoft.com/office/powerpoint/2010/main" val="1588925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104A93-7977-4BA8-A53D-C9792A2D713F}" type="slidenum">
              <a:rPr lang="en-GB" smtClean="0"/>
              <a:t>2</a:t>
            </a:fld>
            <a:endParaRPr lang="en-GB"/>
          </a:p>
        </p:txBody>
      </p:sp>
    </p:spTree>
    <p:extLst>
      <p:ext uri="{BB962C8B-B14F-4D97-AF65-F5344CB8AC3E}">
        <p14:creationId xmlns:p14="http://schemas.microsoft.com/office/powerpoint/2010/main" val="2180253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r>
              <a:rPr lang="en-GB"/>
              <a:t>Discovering American Literature</a:t>
            </a:r>
            <a:endParaRPr lang="en-GB" dirty="0"/>
          </a:p>
        </p:txBody>
      </p:sp>
      <p:sp>
        <p:nvSpPr>
          <p:cNvPr id="5" name="Footer Placeholder 4"/>
          <p:cNvSpPr>
            <a:spLocks noGrp="1"/>
          </p:cNvSpPr>
          <p:nvPr>
            <p:ph type="ftr" sz="quarter" idx="11"/>
          </p:nvPr>
        </p:nvSpPr>
        <p:spPr/>
        <p:txBody>
          <a:bodyPr/>
          <a:lstStyle/>
          <a:p>
            <a:r>
              <a:rPr lang="en-GB"/>
              <a:t>d.butchard@bham.ac.uk</a:t>
            </a:r>
            <a:endParaRPr lang="en-GB" dirty="0"/>
          </a:p>
        </p:txBody>
      </p:sp>
      <p:sp>
        <p:nvSpPr>
          <p:cNvPr id="6" name="Slide Number Placeholder 5"/>
          <p:cNvSpPr>
            <a:spLocks noGrp="1"/>
          </p:cNvSpPr>
          <p:nvPr>
            <p:ph type="sldNum" sz="quarter" idx="12"/>
          </p:nvPr>
        </p:nvSpPr>
        <p:spPr/>
        <p:txBody>
          <a:bodyPr/>
          <a:lstStyle/>
          <a:p>
            <a:fld id="{9C2EA53C-1CD7-485C-A451-69958DC37153}" type="slidenum">
              <a:rPr lang="en-GB" smtClean="0"/>
              <a:t>‹#›</a:t>
            </a:fld>
            <a:endParaRPr lang="en-GB" dirty="0"/>
          </a:p>
        </p:txBody>
      </p:sp>
      <p:sp>
        <p:nvSpPr>
          <p:cNvPr id="7" name="Rectangle 6"/>
          <p:cNvSpPr/>
          <p:nvPr userDrawn="1"/>
        </p:nvSpPr>
        <p:spPr>
          <a:xfrm>
            <a:off x="-1" y="0"/>
            <a:ext cx="12192000" cy="46895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2">
            <a:extLst>
              <a:ext uri="{FF2B5EF4-FFF2-40B4-BE49-F238E27FC236}">
                <a16:creationId xmlns:a16="http://schemas.microsoft.com/office/drawing/2014/main" id="{A80FDAE7-25F8-43A0-B202-7D6AC2F948D1}"/>
              </a:ext>
            </a:extLst>
          </p:cNvPr>
          <p:cNvSpPr>
            <a:spLocks noGrp="1" noChangeAspect="1"/>
          </p:cNvSpPr>
          <p:nvPr>
            <p:ph type="pic" idx="13"/>
          </p:nvPr>
        </p:nvSpPr>
        <p:spPr>
          <a:xfrm>
            <a:off x="0" y="-1"/>
            <a:ext cx="12188952" cy="4689566"/>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438422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696277" y="2286000"/>
            <a:ext cx="9047923" cy="4023360"/>
          </a:xfrm>
        </p:spPr>
        <p:txBody>
          <a:bodyPr/>
          <a:lstStyle>
            <a:lvl1pPr>
              <a:defRPr sz="2400">
                <a:solidFill>
                  <a:schemeClr val="bg1"/>
                </a:solidFill>
              </a:defRPr>
            </a:lvl1pPr>
            <a:lvl2pPr>
              <a:defRPr sz="2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696277" y="6487599"/>
            <a:ext cx="2154143" cy="274320"/>
          </a:xfrm>
        </p:spPr>
        <p:txBody>
          <a:bodyPr/>
          <a:lstStyle/>
          <a:p>
            <a:fld id="{935D6A5B-152A-424F-B071-9C28EFF63C2C}" type="datetimeFigureOut">
              <a:rPr lang="en-GB" smtClean="0"/>
              <a:t>19/03/2024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2EA53C-1CD7-485C-A451-69958DC37153}" type="slidenum">
              <a:rPr lang="en-GB" smtClean="0"/>
              <a:t>‹#›</a:t>
            </a:fld>
            <a:endParaRPr lang="en-GB"/>
          </a:p>
        </p:txBody>
      </p:sp>
    </p:spTree>
    <p:extLst>
      <p:ext uri="{BB962C8B-B14F-4D97-AF65-F5344CB8AC3E}">
        <p14:creationId xmlns:p14="http://schemas.microsoft.com/office/powerpoint/2010/main" val="705018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696277" y="2286000"/>
            <a:ext cx="9047923" cy="4023360"/>
          </a:xfrm>
        </p:spPr>
        <p:txBody>
          <a:bodyPr/>
          <a:lstStyle>
            <a:lvl1pPr>
              <a:defRPr sz="2400">
                <a:solidFill>
                  <a:schemeClr val="bg1"/>
                </a:solidFill>
              </a:defRPr>
            </a:lvl1pPr>
            <a:lvl2pPr>
              <a:defRPr sz="2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696277" y="6487599"/>
            <a:ext cx="2154143" cy="274320"/>
          </a:xfrm>
        </p:spPr>
        <p:txBody>
          <a:bodyPr/>
          <a:lstStyle/>
          <a:p>
            <a:fld id="{935D6A5B-152A-424F-B071-9C28EFF63C2C}" type="datetimeFigureOut">
              <a:rPr lang="en-GB" smtClean="0"/>
              <a:t>19/03/2024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2EA53C-1CD7-485C-A451-69958DC37153}" type="slidenum">
              <a:rPr lang="en-GB" smtClean="0"/>
              <a:t>‹#›</a:t>
            </a:fld>
            <a:endParaRPr lang="en-GB"/>
          </a:p>
        </p:txBody>
      </p:sp>
    </p:spTree>
    <p:extLst>
      <p:ext uri="{BB962C8B-B14F-4D97-AF65-F5344CB8AC3E}">
        <p14:creationId xmlns:p14="http://schemas.microsoft.com/office/powerpoint/2010/main" val="2605478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696277" y="2286000"/>
            <a:ext cx="9047923" cy="4023360"/>
          </a:xfrm>
        </p:spPr>
        <p:txBody>
          <a:bodyPr/>
          <a:lstStyle>
            <a:lvl1pPr>
              <a:defRPr sz="2400">
                <a:solidFill>
                  <a:schemeClr val="bg1"/>
                </a:solidFill>
              </a:defRPr>
            </a:lvl1pPr>
            <a:lvl2pPr>
              <a:defRPr sz="2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696277" y="6487599"/>
            <a:ext cx="2154143" cy="274320"/>
          </a:xfrm>
        </p:spPr>
        <p:txBody>
          <a:bodyPr/>
          <a:lstStyle/>
          <a:p>
            <a:fld id="{935D6A5B-152A-424F-B071-9C28EFF63C2C}" type="datetimeFigureOut">
              <a:rPr lang="en-GB" smtClean="0"/>
              <a:t>19/03/2024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2EA53C-1CD7-485C-A451-69958DC37153}" type="slidenum">
              <a:rPr lang="en-GB" smtClean="0"/>
              <a:t>‹#›</a:t>
            </a:fld>
            <a:endParaRPr lang="en-GB"/>
          </a:p>
        </p:txBody>
      </p:sp>
    </p:spTree>
    <p:extLst>
      <p:ext uri="{BB962C8B-B14F-4D97-AF65-F5344CB8AC3E}">
        <p14:creationId xmlns:p14="http://schemas.microsoft.com/office/powerpoint/2010/main" val="708945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 Content + Image R">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1096FA2-5BC9-48F4-AB86-48CEAD382E77}"/>
              </a:ext>
            </a:extLst>
          </p:cNvPr>
          <p:cNvSpPr>
            <a:spLocks noGrp="1" noChangeAspect="1"/>
          </p:cNvSpPr>
          <p:nvPr>
            <p:ph type="pic" idx="13"/>
          </p:nvPr>
        </p:nvSpPr>
        <p:spPr>
          <a:xfrm>
            <a:off x="342087" y="313595"/>
            <a:ext cx="3290575" cy="4308281"/>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Rectangle 6">
            <a:extLst>
              <a:ext uri="{FF2B5EF4-FFF2-40B4-BE49-F238E27FC236}">
                <a16:creationId xmlns:a16="http://schemas.microsoft.com/office/drawing/2014/main" id="{05A07358-8175-46A4-B444-B7A73ABBBFF8}"/>
              </a:ext>
            </a:extLst>
          </p:cNvPr>
          <p:cNvSpPr/>
          <p:nvPr userDrawn="1"/>
        </p:nvSpPr>
        <p:spPr>
          <a:xfrm flipH="1">
            <a:off x="-1" y="16494"/>
            <a:ext cx="7298572" cy="6841506"/>
          </a:xfrm>
          <a:prstGeom prst="rect">
            <a:avLst/>
          </a:prstGeom>
          <a:solidFill>
            <a:srgbClr val="0C3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7229E3E-C8EC-44E4-990E-FC14A9521B6E}"/>
              </a:ext>
            </a:extLst>
          </p:cNvPr>
          <p:cNvSpPr/>
          <p:nvPr userDrawn="1"/>
        </p:nvSpPr>
        <p:spPr>
          <a:xfrm>
            <a:off x="342087" y="4738255"/>
            <a:ext cx="6648917" cy="1559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751285" y="5012014"/>
            <a:ext cx="4965398" cy="1011513"/>
          </a:xfrm>
          <a:solidFill>
            <a:schemeClr val="tx1">
              <a:alpha val="10000"/>
            </a:schemeClr>
          </a:solidFill>
        </p:spPr>
        <p:txBody>
          <a:bodyPr>
            <a:normAutofit/>
          </a:bodyPr>
          <a:lstStyle>
            <a:lvl1pPr algn="r">
              <a:defRPr sz="3800" i="0">
                <a:solidFill>
                  <a:schemeClr val="bg1"/>
                </a:solidFill>
              </a:defRPr>
            </a:lvl1pPr>
          </a:lstStyle>
          <a:p>
            <a:endParaRPr lang="en-US" dirty="0"/>
          </a:p>
        </p:txBody>
      </p:sp>
      <p:sp>
        <p:nvSpPr>
          <p:cNvPr id="3" name="Content Placeholder 2"/>
          <p:cNvSpPr>
            <a:spLocks noGrp="1"/>
          </p:cNvSpPr>
          <p:nvPr>
            <p:ph idx="1"/>
          </p:nvPr>
        </p:nvSpPr>
        <p:spPr>
          <a:xfrm>
            <a:off x="7572894" y="1070740"/>
            <a:ext cx="3843521" cy="4929447"/>
          </a:xfrm>
          <a:noFill/>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2">
            <a:extLst>
              <a:ext uri="{FF2B5EF4-FFF2-40B4-BE49-F238E27FC236}">
                <a16:creationId xmlns:a16="http://schemas.microsoft.com/office/drawing/2014/main" id="{2345CEAD-E184-4415-B42D-99B4E6043AA5}"/>
              </a:ext>
            </a:extLst>
          </p:cNvPr>
          <p:cNvSpPr>
            <a:spLocks noGrp="1" noChangeAspect="1"/>
          </p:cNvSpPr>
          <p:nvPr>
            <p:ph type="pic" idx="15"/>
          </p:nvPr>
        </p:nvSpPr>
        <p:spPr>
          <a:xfrm>
            <a:off x="342087" y="313595"/>
            <a:ext cx="6648917" cy="4308281"/>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116430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 Content + Image R">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1096FA2-5BC9-48F4-AB86-48CEAD382E77}"/>
              </a:ext>
            </a:extLst>
          </p:cNvPr>
          <p:cNvSpPr>
            <a:spLocks noGrp="1" noChangeAspect="1"/>
          </p:cNvSpPr>
          <p:nvPr>
            <p:ph type="pic" idx="13"/>
          </p:nvPr>
        </p:nvSpPr>
        <p:spPr>
          <a:xfrm>
            <a:off x="342087" y="313595"/>
            <a:ext cx="3290575" cy="4308281"/>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Rectangle 6">
            <a:extLst>
              <a:ext uri="{FF2B5EF4-FFF2-40B4-BE49-F238E27FC236}">
                <a16:creationId xmlns:a16="http://schemas.microsoft.com/office/drawing/2014/main" id="{05A07358-8175-46A4-B444-B7A73ABBBFF8}"/>
              </a:ext>
            </a:extLst>
          </p:cNvPr>
          <p:cNvSpPr/>
          <p:nvPr userDrawn="1"/>
        </p:nvSpPr>
        <p:spPr>
          <a:xfrm flipH="1">
            <a:off x="-1" y="16494"/>
            <a:ext cx="7298572" cy="6841506"/>
          </a:xfrm>
          <a:prstGeom prst="rect">
            <a:avLst/>
          </a:prstGeom>
          <a:solidFill>
            <a:srgbClr val="3E1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7229E3E-C8EC-44E4-990E-FC14A9521B6E}"/>
              </a:ext>
            </a:extLst>
          </p:cNvPr>
          <p:cNvSpPr/>
          <p:nvPr userDrawn="1"/>
        </p:nvSpPr>
        <p:spPr>
          <a:xfrm>
            <a:off x="342087" y="4738255"/>
            <a:ext cx="6648917" cy="1559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751285" y="5012014"/>
            <a:ext cx="4965398" cy="1011513"/>
          </a:xfrm>
          <a:solidFill>
            <a:schemeClr val="tx1">
              <a:alpha val="10000"/>
            </a:schemeClr>
          </a:solidFill>
        </p:spPr>
        <p:txBody>
          <a:bodyPr>
            <a:normAutofit/>
          </a:bodyPr>
          <a:lstStyle>
            <a:lvl1pPr algn="r">
              <a:defRPr sz="3800" i="0">
                <a:solidFill>
                  <a:schemeClr val="bg1"/>
                </a:solidFill>
              </a:defRPr>
            </a:lvl1pPr>
          </a:lstStyle>
          <a:p>
            <a:endParaRPr lang="en-US" dirty="0"/>
          </a:p>
        </p:txBody>
      </p:sp>
      <p:sp>
        <p:nvSpPr>
          <p:cNvPr id="3" name="Content Placeholder 2"/>
          <p:cNvSpPr>
            <a:spLocks noGrp="1"/>
          </p:cNvSpPr>
          <p:nvPr>
            <p:ph idx="1"/>
          </p:nvPr>
        </p:nvSpPr>
        <p:spPr>
          <a:xfrm>
            <a:off x="7572894" y="1070740"/>
            <a:ext cx="3843521" cy="4929447"/>
          </a:xfrm>
          <a:noFill/>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2">
            <a:extLst>
              <a:ext uri="{FF2B5EF4-FFF2-40B4-BE49-F238E27FC236}">
                <a16:creationId xmlns:a16="http://schemas.microsoft.com/office/drawing/2014/main" id="{2345CEAD-E184-4415-B42D-99B4E6043AA5}"/>
              </a:ext>
            </a:extLst>
          </p:cNvPr>
          <p:cNvSpPr>
            <a:spLocks noGrp="1" noChangeAspect="1"/>
          </p:cNvSpPr>
          <p:nvPr>
            <p:ph type="pic" idx="15"/>
          </p:nvPr>
        </p:nvSpPr>
        <p:spPr>
          <a:xfrm>
            <a:off x="342087" y="313595"/>
            <a:ext cx="3290575" cy="4308281"/>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Picture Placeholder 2">
            <a:extLst>
              <a:ext uri="{FF2B5EF4-FFF2-40B4-BE49-F238E27FC236}">
                <a16:creationId xmlns:a16="http://schemas.microsoft.com/office/drawing/2014/main" id="{AFBC3099-714D-EC38-AB5C-9F7A58819847}"/>
              </a:ext>
            </a:extLst>
          </p:cNvPr>
          <p:cNvSpPr>
            <a:spLocks noGrp="1" noChangeAspect="1"/>
          </p:cNvSpPr>
          <p:nvPr>
            <p:ph type="pic" idx="16"/>
          </p:nvPr>
        </p:nvSpPr>
        <p:spPr>
          <a:xfrm>
            <a:off x="3820329" y="313595"/>
            <a:ext cx="3290575" cy="4308281"/>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308351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Size Image">
    <p:bg>
      <p:bgPr>
        <a:solidFill>
          <a:srgbClr val="3C3B4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954D9A7-E2FB-41A5-8E87-8D093E4AF2FF}"/>
              </a:ext>
            </a:extLst>
          </p:cNvPr>
          <p:cNvSpPr>
            <a:spLocks noGrp="1" noChangeAspect="1"/>
          </p:cNvSpPr>
          <p:nvPr>
            <p:ph type="pic" idx="13"/>
          </p:nvPr>
        </p:nvSpPr>
        <p:spPr>
          <a:xfrm>
            <a:off x="0" y="0"/>
            <a:ext cx="12192000" cy="6857999"/>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59603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 Content + Image R">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1096FA2-5BC9-48F4-AB86-48CEAD382E77}"/>
              </a:ext>
            </a:extLst>
          </p:cNvPr>
          <p:cNvSpPr>
            <a:spLocks noGrp="1" noChangeAspect="1"/>
          </p:cNvSpPr>
          <p:nvPr>
            <p:ph type="pic" idx="13"/>
          </p:nvPr>
        </p:nvSpPr>
        <p:spPr>
          <a:xfrm>
            <a:off x="0" y="0"/>
            <a:ext cx="12192000" cy="6857999"/>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271620" y="217168"/>
            <a:ext cx="4452780" cy="1011513"/>
          </a:xfrm>
          <a:solidFill>
            <a:schemeClr val="tx1">
              <a:alpha val="80000"/>
            </a:schemeClr>
          </a:solidFill>
        </p:spPr>
        <p:txBody>
          <a:bodyPr>
            <a:normAutofit/>
          </a:bodyPr>
          <a:lstStyle>
            <a:lvl1pPr>
              <a:defRPr sz="2400" i="0">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271621" y="1228682"/>
            <a:ext cx="4452780" cy="5226547"/>
          </a:xfrm>
          <a:solidFill>
            <a:schemeClr val="tx1">
              <a:alpha val="80000"/>
            </a:schemeClr>
          </a:solidFill>
        </p:spPr>
        <p:txBody>
          <a:bodyPr/>
          <a:lstStyle>
            <a:lvl1pPr>
              <a:defRPr sz="2400">
                <a:solidFill>
                  <a:schemeClr val="bg1"/>
                </a:solidFill>
              </a:defRPr>
            </a:lvl1pPr>
            <a:lvl2pPr>
              <a:defRPr sz="2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text styles</a:t>
            </a:r>
          </a:p>
          <a:p>
            <a:pPr lvl="1"/>
            <a:r>
              <a:rPr lang="en-US" dirty="0" err="1"/>
              <a:t>SecondMaster</a:t>
            </a:r>
            <a:r>
              <a:rPr lang="en-US" dirty="0"/>
              <a:t>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2835B6C4-A855-4992-916E-28A10B8EA6C8}"/>
              </a:ext>
            </a:extLst>
          </p:cNvPr>
          <p:cNvSpPr>
            <a:spLocks noGrp="1"/>
          </p:cNvSpPr>
          <p:nvPr>
            <p:ph idx="14" hasCustomPrompt="1"/>
          </p:nvPr>
        </p:nvSpPr>
        <p:spPr>
          <a:xfrm>
            <a:off x="8441472" y="6455229"/>
            <a:ext cx="3750527" cy="402770"/>
          </a:xfrm>
          <a:noFill/>
        </p:spPr>
        <p:txBody>
          <a:bodyPr>
            <a:normAutofit/>
          </a:bodyPr>
          <a:lstStyle>
            <a:lvl1pPr marL="0" indent="0" algn="r">
              <a:buFontTx/>
              <a:buNone/>
              <a:defRPr sz="18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669957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 Content + Image R">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1096FA2-5BC9-48F4-AB86-48CEAD382E77}"/>
              </a:ext>
            </a:extLst>
          </p:cNvPr>
          <p:cNvSpPr>
            <a:spLocks noGrp="1" noChangeAspect="1"/>
          </p:cNvSpPr>
          <p:nvPr>
            <p:ph type="pic" idx="13"/>
          </p:nvPr>
        </p:nvSpPr>
        <p:spPr>
          <a:xfrm>
            <a:off x="0" y="0"/>
            <a:ext cx="12192000" cy="6857999"/>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271620" y="217168"/>
            <a:ext cx="2973384" cy="1011513"/>
          </a:xfrm>
          <a:solidFill>
            <a:schemeClr val="tx1">
              <a:alpha val="80000"/>
            </a:schemeClr>
          </a:solidFill>
        </p:spPr>
        <p:txBody>
          <a:bodyPr>
            <a:normAutofit/>
          </a:bodyPr>
          <a:lstStyle>
            <a:lvl1pPr>
              <a:defRPr sz="2400" i="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271621" y="1228682"/>
            <a:ext cx="2973384" cy="5226547"/>
          </a:xfrm>
          <a:solidFill>
            <a:schemeClr val="tx1">
              <a:alpha val="80000"/>
            </a:schemeClr>
          </a:solidFill>
        </p:spPr>
        <p:txBody>
          <a:bodyPr/>
          <a:lstStyle>
            <a:lvl1pPr>
              <a:defRPr sz="2400">
                <a:solidFill>
                  <a:schemeClr val="bg1"/>
                </a:solidFill>
              </a:defRPr>
            </a:lvl1pPr>
            <a:lvl2pPr>
              <a:defRPr sz="2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62E4CFAC-05D3-41F0-B489-CCC3F0897DDE}"/>
              </a:ext>
            </a:extLst>
          </p:cNvPr>
          <p:cNvSpPr>
            <a:spLocks noGrp="1"/>
          </p:cNvSpPr>
          <p:nvPr>
            <p:ph idx="14" hasCustomPrompt="1"/>
          </p:nvPr>
        </p:nvSpPr>
        <p:spPr>
          <a:xfrm>
            <a:off x="8441472" y="6455229"/>
            <a:ext cx="3750527" cy="402770"/>
          </a:xfrm>
          <a:noFill/>
        </p:spPr>
        <p:txBody>
          <a:bodyPr>
            <a:normAutofit/>
          </a:bodyPr>
          <a:lstStyle>
            <a:lvl1pPr marL="0" indent="0" algn="r">
              <a:buFontTx/>
              <a:buNone/>
              <a:defRPr sz="18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407927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 Content + Image R">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1096FA2-5BC9-48F4-AB86-48CEAD382E77}"/>
              </a:ext>
            </a:extLst>
          </p:cNvPr>
          <p:cNvSpPr>
            <a:spLocks noGrp="1" noChangeAspect="1"/>
          </p:cNvSpPr>
          <p:nvPr>
            <p:ph type="pic" idx="13"/>
          </p:nvPr>
        </p:nvSpPr>
        <p:spPr>
          <a:xfrm>
            <a:off x="3916560" y="662730"/>
            <a:ext cx="3809701" cy="5792499"/>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271620" y="217168"/>
            <a:ext cx="2973384" cy="1011513"/>
          </a:xfrm>
          <a:solidFill>
            <a:schemeClr val="tx1">
              <a:alpha val="10000"/>
            </a:schemeClr>
          </a:solidFill>
        </p:spPr>
        <p:txBody>
          <a:bodyPr>
            <a:normAutofit/>
          </a:bodyPr>
          <a:lstStyle>
            <a:lvl1pPr>
              <a:defRPr sz="2400" i="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271621" y="1228682"/>
            <a:ext cx="2973384" cy="5226547"/>
          </a:xfrm>
          <a:solidFill>
            <a:schemeClr val="tx1">
              <a:alpha val="9000"/>
            </a:schemeClr>
          </a:solidFill>
        </p:spPr>
        <p:txBody>
          <a:bodyPr/>
          <a:lstStyle>
            <a:lvl1pPr>
              <a:defRPr sz="2400">
                <a:solidFill>
                  <a:schemeClr val="tx1"/>
                </a:solidFill>
              </a:defRPr>
            </a:lvl1pPr>
            <a:lvl2pPr>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2">
            <a:extLst>
              <a:ext uri="{FF2B5EF4-FFF2-40B4-BE49-F238E27FC236}">
                <a16:creationId xmlns:a16="http://schemas.microsoft.com/office/drawing/2014/main" id="{2345CEAD-E184-4415-B42D-99B4E6043AA5}"/>
              </a:ext>
            </a:extLst>
          </p:cNvPr>
          <p:cNvSpPr>
            <a:spLocks noGrp="1" noChangeAspect="1"/>
          </p:cNvSpPr>
          <p:nvPr>
            <p:ph type="pic" idx="15"/>
          </p:nvPr>
        </p:nvSpPr>
        <p:spPr>
          <a:xfrm>
            <a:off x="8110677" y="662728"/>
            <a:ext cx="3809701" cy="5792499"/>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541615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Full Size Image">
    <p:bg>
      <p:bgPr>
        <a:solidFill>
          <a:srgbClr val="3C3B4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439" y="133133"/>
            <a:ext cx="3437697" cy="445807"/>
          </a:xfrm>
          <a:solidFill>
            <a:srgbClr val="000000">
              <a:alpha val="74902"/>
            </a:srgbClr>
          </a:solidFill>
          <a:ln>
            <a:noFill/>
          </a:ln>
          <a:effectLst>
            <a:outerShdw blurRad="63500" sx="102000" sy="102000" algn="ctr" rotWithShape="0">
              <a:prstClr val="black">
                <a:alpha val="40000"/>
              </a:prstClr>
            </a:outerShdw>
          </a:effectLst>
        </p:spPr>
        <p:txBody>
          <a:bodyPr>
            <a:normAutofit/>
          </a:bodyPr>
          <a:lstStyle>
            <a:lvl1pPr>
              <a:defRPr sz="2000" i="1">
                <a:solidFill>
                  <a:schemeClr val="bg1"/>
                </a:solidFill>
              </a:defRPr>
            </a:lvl1pPr>
          </a:lstStyle>
          <a:p>
            <a:r>
              <a:rPr lang="en-US" dirty="0"/>
              <a:t>Click to edit Master title style</a:t>
            </a:r>
          </a:p>
        </p:txBody>
      </p:sp>
      <p:sp>
        <p:nvSpPr>
          <p:cNvPr id="4" name="Content Placeholder 2"/>
          <p:cNvSpPr>
            <a:spLocks noGrp="1"/>
          </p:cNvSpPr>
          <p:nvPr>
            <p:ph idx="10"/>
          </p:nvPr>
        </p:nvSpPr>
        <p:spPr>
          <a:xfrm>
            <a:off x="230303" y="1130210"/>
            <a:ext cx="2789252" cy="4846319"/>
          </a:xfrm>
          <a:solidFill>
            <a:srgbClr val="1F1E24">
              <a:alpha val="80000"/>
            </a:srgbClr>
          </a:solidFill>
          <a:effectLst>
            <a:softEdge rad="0"/>
          </a:effectLst>
        </p:spPr>
        <p:txBody>
          <a:bodyPr/>
          <a:lstStyle>
            <a:lvl1pPr>
              <a:defRPr sz="2400">
                <a:solidFill>
                  <a:schemeClr val="bg1"/>
                </a:solidFill>
              </a:defRPr>
            </a:lvl1pPr>
            <a:lvl2pPr>
              <a:defRPr sz="2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4622BCB2-98D8-457C-A384-922785EDF95E}"/>
              </a:ext>
            </a:extLst>
          </p:cNvPr>
          <p:cNvSpPr>
            <a:spLocks noGrp="1"/>
          </p:cNvSpPr>
          <p:nvPr>
            <p:ph idx="14" hasCustomPrompt="1"/>
          </p:nvPr>
        </p:nvSpPr>
        <p:spPr>
          <a:xfrm>
            <a:off x="8441472" y="6455229"/>
            <a:ext cx="3750527" cy="402770"/>
          </a:xfrm>
          <a:noFill/>
        </p:spPr>
        <p:txBody>
          <a:bodyPr>
            <a:normAutofit/>
          </a:bodyPr>
          <a:lstStyle>
            <a:lvl1pPr marL="0" indent="0" algn="r">
              <a:buFontTx/>
              <a:buNone/>
              <a:defRPr sz="18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4097782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5D6A5B-152A-424F-B071-9C28EFF63C2C}" type="datetimeFigureOut">
              <a:rPr lang="en-GB" smtClean="0"/>
              <a:t>19/03/2024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C2EA53C-1CD7-485C-A451-69958DC37153}" type="slidenum">
              <a:rPr lang="en-GB" smtClean="0"/>
              <a:t>‹#›</a:t>
            </a:fld>
            <a:endParaRPr lang="en-GB"/>
          </a:p>
        </p:txBody>
      </p:sp>
      <p:sp>
        <p:nvSpPr>
          <p:cNvPr id="5" name="Picture Placeholder 2">
            <a:extLst>
              <a:ext uri="{FF2B5EF4-FFF2-40B4-BE49-F238E27FC236}">
                <a16:creationId xmlns:a16="http://schemas.microsoft.com/office/drawing/2014/main" id="{C53FBAC2-802F-46CA-A659-783103F5728D}"/>
              </a:ext>
            </a:extLst>
          </p:cNvPr>
          <p:cNvSpPr>
            <a:spLocks noGrp="1" noChangeAspect="1"/>
          </p:cNvSpPr>
          <p:nvPr>
            <p:ph type="pic" idx="13"/>
          </p:nvPr>
        </p:nvSpPr>
        <p:spPr>
          <a:xfrm>
            <a:off x="0" y="0"/>
            <a:ext cx="12208744" cy="5311739"/>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itle 1">
            <a:extLst>
              <a:ext uri="{FF2B5EF4-FFF2-40B4-BE49-F238E27FC236}">
                <a16:creationId xmlns:a16="http://schemas.microsoft.com/office/drawing/2014/main" id="{9720762A-AFA0-485F-B734-21363C42AD79}"/>
              </a:ext>
            </a:extLst>
          </p:cNvPr>
          <p:cNvSpPr>
            <a:spLocks noGrp="1"/>
          </p:cNvSpPr>
          <p:nvPr>
            <p:ph type="ctrTitle"/>
          </p:nvPr>
        </p:nvSpPr>
        <p:spPr>
          <a:xfrm>
            <a:off x="248787" y="5751513"/>
            <a:ext cx="5553182" cy="719191"/>
          </a:xfrm>
        </p:spPr>
        <p:txBody>
          <a:bodyPr anchor="ctr">
            <a:normAutofit/>
          </a:bodyPr>
          <a:lstStyle>
            <a:lvl1pPr algn="r">
              <a:defRPr sz="5000" spc="200" baseline="0"/>
            </a:lvl1pPr>
          </a:lstStyle>
          <a:p>
            <a:r>
              <a:rPr lang="en-US" dirty="0"/>
              <a:t>Click to edit Master title style</a:t>
            </a:r>
          </a:p>
        </p:txBody>
      </p:sp>
    </p:spTree>
    <p:extLst>
      <p:ext uri="{BB962C8B-B14F-4D97-AF65-F5344CB8AC3E}">
        <p14:creationId xmlns:p14="http://schemas.microsoft.com/office/powerpoint/2010/main" val="1009223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 Content + Image R">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315" y="973846"/>
            <a:ext cx="5366028" cy="4846319"/>
          </a:xfrm>
          <a:solidFill>
            <a:srgbClr val="1F1E24">
              <a:alpha val="80000"/>
            </a:srgbClr>
          </a:solidFill>
          <a:effectLst>
            <a:softEdge rad="63500"/>
          </a:effectLst>
        </p:spPr>
        <p:txBody>
          <a:bodyPr/>
          <a:lstStyle>
            <a:lvl1pPr>
              <a:defRPr sz="2400"/>
            </a:lvl1pPr>
            <a:lvl2pPr>
              <a:defRPr sz="24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txBox="1">
            <a:spLocks/>
          </p:cNvSpPr>
          <p:nvPr userDrawn="1"/>
        </p:nvSpPr>
        <p:spPr>
          <a:xfrm>
            <a:off x="187439" y="133133"/>
            <a:ext cx="3437697" cy="445807"/>
          </a:xfrm>
          <a:prstGeom prst="rect">
            <a:avLst/>
          </a:prstGeom>
          <a:solidFill>
            <a:srgbClr val="000000">
              <a:alpha val="74902"/>
            </a:srgbClr>
          </a:solidFill>
          <a:ln>
            <a:noFill/>
          </a:ln>
          <a:effectLst>
            <a:outerShdw blurRad="63500" sx="102000" sy="102000" algn="ctr"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80000"/>
              </a:lnSpc>
              <a:spcBef>
                <a:spcPct val="0"/>
              </a:spcBef>
              <a:buNone/>
              <a:defRPr sz="2000" i="1" kern="1200" cap="all" spc="100" baseline="0">
                <a:solidFill>
                  <a:schemeClr val="bg1"/>
                </a:solidFill>
                <a:latin typeface="+mj-lt"/>
                <a:ea typeface="+mj-ea"/>
                <a:cs typeface="+mj-cs"/>
              </a:defRPr>
            </a:lvl1pPr>
          </a:lstStyle>
          <a:p>
            <a:r>
              <a:rPr lang="en-US"/>
              <a:t>Click to edit Master title style</a:t>
            </a:r>
            <a:endParaRPr lang="en-US" dirty="0"/>
          </a:p>
        </p:txBody>
      </p:sp>
      <p:sp>
        <p:nvSpPr>
          <p:cNvPr id="5" name="Content Placeholder 2">
            <a:extLst>
              <a:ext uri="{FF2B5EF4-FFF2-40B4-BE49-F238E27FC236}">
                <a16:creationId xmlns:a16="http://schemas.microsoft.com/office/drawing/2014/main" id="{496673B0-5D3B-41B8-8287-32A2BC04F58F}"/>
              </a:ext>
            </a:extLst>
          </p:cNvPr>
          <p:cNvSpPr>
            <a:spLocks noGrp="1"/>
          </p:cNvSpPr>
          <p:nvPr>
            <p:ph idx="14" hasCustomPrompt="1"/>
          </p:nvPr>
        </p:nvSpPr>
        <p:spPr>
          <a:xfrm>
            <a:off x="8441472" y="6455229"/>
            <a:ext cx="3750527" cy="402770"/>
          </a:xfrm>
          <a:noFill/>
        </p:spPr>
        <p:txBody>
          <a:bodyPr>
            <a:normAutofit/>
          </a:bodyPr>
          <a:lstStyle>
            <a:lvl1pPr marL="0" indent="0" algn="r">
              <a:buFontTx/>
              <a:buNone/>
              <a:defRPr sz="18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313782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Full Size Image">
    <p:bg>
      <p:bgPr>
        <a:solidFill>
          <a:srgbClr val="3C3B4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439" y="133133"/>
            <a:ext cx="3437697" cy="445807"/>
          </a:xfrm>
          <a:solidFill>
            <a:srgbClr val="000000">
              <a:alpha val="74902"/>
            </a:srgbClr>
          </a:solidFill>
          <a:ln>
            <a:noFill/>
          </a:ln>
          <a:effectLst>
            <a:outerShdw blurRad="63500" sx="102000" sy="102000" algn="ctr" rotWithShape="0">
              <a:prstClr val="black">
                <a:alpha val="40000"/>
              </a:prstClr>
            </a:outerShdw>
          </a:effectLst>
        </p:spPr>
        <p:txBody>
          <a:bodyPr>
            <a:normAutofit/>
          </a:bodyPr>
          <a:lstStyle>
            <a:lvl1pPr>
              <a:defRPr sz="2000" i="1">
                <a:solidFill>
                  <a:schemeClr val="bg1"/>
                </a:solidFill>
              </a:defRPr>
            </a:lvl1pPr>
          </a:lstStyle>
          <a:p>
            <a:r>
              <a:rPr lang="en-US" dirty="0"/>
              <a:t>Click to edit Master title style</a:t>
            </a:r>
          </a:p>
        </p:txBody>
      </p:sp>
      <p:sp>
        <p:nvSpPr>
          <p:cNvPr id="5" name="Content Placeholder 2"/>
          <p:cNvSpPr>
            <a:spLocks noGrp="1"/>
          </p:cNvSpPr>
          <p:nvPr>
            <p:ph idx="1"/>
          </p:nvPr>
        </p:nvSpPr>
        <p:spPr>
          <a:xfrm>
            <a:off x="0" y="6527800"/>
            <a:ext cx="12192000" cy="330200"/>
          </a:xfrm>
          <a:solidFill>
            <a:schemeClr val="tx1"/>
          </a:solidFill>
        </p:spPr>
        <p:txBody>
          <a:bodyPr>
            <a:noAutofit/>
          </a:bodyPr>
          <a:lstStyle>
            <a:lvl1pPr>
              <a:defRPr sz="1200" i="1">
                <a:solidFill>
                  <a:schemeClr val="bg2">
                    <a:lumMod val="50000"/>
                  </a:schemeClr>
                </a:solidFill>
              </a:defRPr>
            </a:lvl1pPr>
          </a:lstStyle>
          <a:p>
            <a:pPr lvl="0"/>
            <a:endParaRPr lang="en-US" dirty="0"/>
          </a:p>
        </p:txBody>
      </p:sp>
    </p:spTree>
    <p:extLst>
      <p:ext uri="{BB962C8B-B14F-4D97-AF65-F5344CB8AC3E}">
        <p14:creationId xmlns:p14="http://schemas.microsoft.com/office/powerpoint/2010/main" val="4089430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80719" y="518955"/>
            <a:ext cx="2887586" cy="131978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80718" y="2219739"/>
            <a:ext cx="2887587"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79390" y="2199827"/>
            <a:ext cx="2944307"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580720" y="6404443"/>
            <a:ext cx="2154143" cy="274320"/>
          </a:xfrm>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a:xfrm>
            <a:off x="5399523" y="6404443"/>
            <a:ext cx="5901459" cy="274320"/>
          </a:xfrm>
        </p:spPr>
        <p:txBody>
          <a:bodyPr/>
          <a:lstStyle/>
          <a:p>
            <a:endParaRPr lang="en-GB"/>
          </a:p>
        </p:txBody>
      </p:sp>
      <p:sp>
        <p:nvSpPr>
          <p:cNvPr id="7" name="Slide Number Placeholder 6"/>
          <p:cNvSpPr>
            <a:spLocks noGrp="1"/>
          </p:cNvSpPr>
          <p:nvPr>
            <p:ph type="sldNum" sz="quarter" idx="12"/>
          </p:nvPr>
        </p:nvSpPr>
        <p:spPr>
          <a:xfrm>
            <a:off x="11393924" y="6404443"/>
            <a:ext cx="973667" cy="274320"/>
          </a:xfrm>
        </p:spPr>
        <p:txBody>
          <a:bodyPr/>
          <a:lstStyle/>
          <a:p>
            <a:fld id="{9C2EA53C-1CD7-485C-A451-69958DC37153}" type="slidenum">
              <a:rPr lang="en-GB" smtClean="0"/>
              <a:t>‹#›</a:t>
            </a:fld>
            <a:endParaRPr lang="en-GB"/>
          </a:p>
        </p:txBody>
      </p:sp>
      <p:sp>
        <p:nvSpPr>
          <p:cNvPr id="8" name="Content Placeholder 3">
            <a:extLst>
              <a:ext uri="{FF2B5EF4-FFF2-40B4-BE49-F238E27FC236}">
                <a16:creationId xmlns:a16="http://schemas.microsoft.com/office/drawing/2014/main" id="{F5BB4C35-275B-4913-A82B-ACAFC7660821}"/>
              </a:ext>
            </a:extLst>
          </p:cNvPr>
          <p:cNvSpPr>
            <a:spLocks noGrp="1"/>
          </p:cNvSpPr>
          <p:nvPr>
            <p:ph sz="half" idx="13"/>
          </p:nvPr>
        </p:nvSpPr>
        <p:spPr>
          <a:xfrm>
            <a:off x="8034782" y="2199827"/>
            <a:ext cx="3266009"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9D04D4D9-194E-4395-BD41-40D08A26B8BA}"/>
              </a:ext>
            </a:extLst>
          </p:cNvPr>
          <p:cNvSpPr>
            <a:spLocks noGrp="1"/>
          </p:cNvSpPr>
          <p:nvPr>
            <p:ph sz="half" idx="14"/>
          </p:nvPr>
        </p:nvSpPr>
        <p:spPr>
          <a:xfrm>
            <a:off x="4934932" y="518955"/>
            <a:ext cx="6365859" cy="1319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0735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414098"/>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5D6A5B-152A-424F-B071-9C28EFF63C2C}" type="datetimeFigureOut">
              <a:rPr lang="en-GB" smtClean="0"/>
              <a:t>19/03/2024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C2EA53C-1CD7-485C-A451-69958DC37153}" type="slidenum">
              <a:rPr lang="en-GB" smtClean="0"/>
              <a:t>‹#›</a:t>
            </a:fld>
            <a:endParaRPr lang="en-GB"/>
          </a:p>
        </p:txBody>
      </p:sp>
    </p:spTree>
    <p:extLst>
      <p:ext uri="{BB962C8B-B14F-4D97-AF65-F5344CB8AC3E}">
        <p14:creationId xmlns:p14="http://schemas.microsoft.com/office/powerpoint/2010/main" val="1015875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5D6A5B-152A-424F-B071-9C28EFF63C2C}" type="datetimeFigureOut">
              <a:rPr lang="en-GB" smtClean="0"/>
              <a:t>19/03/2024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C2EA53C-1CD7-485C-A451-69958DC37153}" type="slidenum">
              <a:rPr lang="en-GB" smtClean="0"/>
              <a:t>‹#›</a:t>
            </a:fld>
            <a:endParaRPr lang="en-GB"/>
          </a:p>
        </p:txBody>
      </p:sp>
    </p:spTree>
    <p:extLst>
      <p:ext uri="{BB962C8B-B14F-4D97-AF65-F5344CB8AC3E}">
        <p14:creationId xmlns:p14="http://schemas.microsoft.com/office/powerpoint/2010/main" val="4138187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5071872" cy="890152"/>
          </a:xfrm>
        </p:spPr>
        <p:txBody>
          <a:bodyPr>
            <a:noAutofit/>
          </a:bodyPr>
          <a:lstStyle>
            <a:lvl1pPr>
              <a:lnSpc>
                <a:spcPct val="80000"/>
              </a:lnSpc>
              <a:defRPr lang="en-US" dirty="0"/>
            </a:lvl1pPr>
          </a:lstStyle>
          <a:p>
            <a:r>
              <a:rPr lang="en-US" dirty="0"/>
              <a:t>Click to edit Master title style</a:t>
            </a:r>
          </a:p>
        </p:txBody>
      </p:sp>
      <p:sp>
        <p:nvSpPr>
          <p:cNvPr id="3" name="Content Placeholder 2"/>
          <p:cNvSpPr>
            <a:spLocks noGrp="1"/>
          </p:cNvSpPr>
          <p:nvPr>
            <p:ph idx="1"/>
          </p:nvPr>
        </p:nvSpPr>
        <p:spPr>
          <a:xfrm>
            <a:off x="1024128" y="1562964"/>
            <a:ext cx="5071872" cy="4705861"/>
          </a:xfrm>
        </p:spPr>
        <p:txBody>
          <a:bodyPr/>
          <a:lstStyle>
            <a:lvl1pPr>
              <a:defRPr lang="en-US" dirty="0"/>
            </a:lvl1pPr>
            <a:lvl2pPr>
              <a:defRPr lang="en-US" dirty="0"/>
            </a:lvl2pPr>
            <a:lvl3pPr>
              <a:defRPr lang="en-US" dirty="0"/>
            </a:lvl3pPr>
            <a:lvl4pPr>
              <a:defRPr lang="en-US" dirty="0"/>
            </a:lvl4pPr>
            <a:lvl5pPr>
              <a:defRPr lang="en-US" dirty="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9" name="Picture Placeholder 2">
            <a:extLst>
              <a:ext uri="{FF2B5EF4-FFF2-40B4-BE49-F238E27FC236}">
                <a16:creationId xmlns:a16="http://schemas.microsoft.com/office/drawing/2014/main" id="{CD811D67-EC97-41AE-8691-06840A8D0D1F}"/>
              </a:ext>
            </a:extLst>
          </p:cNvPr>
          <p:cNvSpPr>
            <a:spLocks noGrp="1" noChangeAspect="1"/>
          </p:cNvSpPr>
          <p:nvPr>
            <p:ph type="pic" idx="13"/>
          </p:nvPr>
        </p:nvSpPr>
        <p:spPr>
          <a:xfrm>
            <a:off x="6524089" y="0"/>
            <a:ext cx="5667909" cy="6857999"/>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Content Placeholder 2">
            <a:extLst>
              <a:ext uri="{FF2B5EF4-FFF2-40B4-BE49-F238E27FC236}">
                <a16:creationId xmlns:a16="http://schemas.microsoft.com/office/drawing/2014/main" id="{3600BFFF-5F77-4563-8D51-CB62506C3B01}"/>
              </a:ext>
            </a:extLst>
          </p:cNvPr>
          <p:cNvSpPr>
            <a:spLocks noGrp="1"/>
          </p:cNvSpPr>
          <p:nvPr>
            <p:ph idx="14" hasCustomPrompt="1"/>
          </p:nvPr>
        </p:nvSpPr>
        <p:spPr>
          <a:xfrm>
            <a:off x="8441472" y="6455229"/>
            <a:ext cx="3750527" cy="402770"/>
          </a:xfrm>
          <a:noFill/>
        </p:spPr>
        <p:txBody>
          <a:bodyPr>
            <a:normAutofit/>
          </a:bodyPr>
          <a:lstStyle>
            <a:lvl1pPr marL="0" indent="0" algn="r">
              <a:buFontTx/>
              <a:buNone/>
              <a:defRPr sz="18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497654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8_Content with Caption">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E1CE124-E846-4BC4-B190-DD3349896C86}"/>
              </a:ext>
            </a:extLst>
          </p:cNvPr>
          <p:cNvSpPr>
            <a:spLocks noGrp="1" noChangeAspect="1"/>
          </p:cNvSpPr>
          <p:nvPr>
            <p:ph type="pic" idx="15"/>
          </p:nvPr>
        </p:nvSpPr>
        <p:spPr>
          <a:xfrm>
            <a:off x="6524091" y="3429000"/>
            <a:ext cx="5667909" cy="3429000"/>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7"/>
          <p:cNvSpPr>
            <a:spLocks noGrp="1"/>
          </p:cNvSpPr>
          <p:nvPr>
            <p:ph type="title"/>
          </p:nvPr>
        </p:nvSpPr>
        <p:spPr>
          <a:xfrm>
            <a:off x="1024128" y="471509"/>
            <a:ext cx="5071872" cy="890152"/>
          </a:xfrm>
        </p:spPr>
        <p:txBody>
          <a:bodyPr>
            <a:noAutofit/>
          </a:bodyPr>
          <a:lstStyle>
            <a:lvl1pPr>
              <a:lnSpc>
                <a:spcPct val="80000"/>
              </a:lnSpc>
              <a:defRPr sz="28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1024128" y="1562964"/>
            <a:ext cx="5071872" cy="4705861"/>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9" name="Picture Placeholder 2">
            <a:extLst>
              <a:ext uri="{FF2B5EF4-FFF2-40B4-BE49-F238E27FC236}">
                <a16:creationId xmlns:a16="http://schemas.microsoft.com/office/drawing/2014/main" id="{CD811D67-EC97-41AE-8691-06840A8D0D1F}"/>
              </a:ext>
            </a:extLst>
          </p:cNvPr>
          <p:cNvSpPr>
            <a:spLocks noGrp="1" noChangeAspect="1"/>
          </p:cNvSpPr>
          <p:nvPr>
            <p:ph type="pic" idx="13"/>
          </p:nvPr>
        </p:nvSpPr>
        <p:spPr>
          <a:xfrm>
            <a:off x="6524089" y="1"/>
            <a:ext cx="5667909" cy="3429000"/>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Content Placeholder 2">
            <a:extLst>
              <a:ext uri="{FF2B5EF4-FFF2-40B4-BE49-F238E27FC236}">
                <a16:creationId xmlns:a16="http://schemas.microsoft.com/office/drawing/2014/main" id="{3600BFFF-5F77-4563-8D51-CB62506C3B01}"/>
              </a:ext>
            </a:extLst>
          </p:cNvPr>
          <p:cNvSpPr>
            <a:spLocks noGrp="1"/>
          </p:cNvSpPr>
          <p:nvPr>
            <p:ph idx="14" hasCustomPrompt="1"/>
          </p:nvPr>
        </p:nvSpPr>
        <p:spPr>
          <a:xfrm>
            <a:off x="8441472" y="6455229"/>
            <a:ext cx="3750527" cy="402770"/>
          </a:xfrm>
          <a:noFill/>
        </p:spPr>
        <p:txBody>
          <a:bodyPr>
            <a:normAutofit/>
          </a:bodyPr>
          <a:lstStyle>
            <a:lvl1pPr marL="0" indent="0" algn="r">
              <a:buFontTx/>
              <a:buNone/>
              <a:defRPr sz="18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2216761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3_Content with Caption">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E1CE124-E846-4BC4-B190-DD3349896C86}"/>
              </a:ext>
            </a:extLst>
          </p:cNvPr>
          <p:cNvSpPr>
            <a:spLocks noGrp="1" noChangeAspect="1"/>
          </p:cNvSpPr>
          <p:nvPr>
            <p:ph type="pic" idx="15"/>
          </p:nvPr>
        </p:nvSpPr>
        <p:spPr>
          <a:xfrm>
            <a:off x="6524092" y="3428998"/>
            <a:ext cx="2712376" cy="3429002"/>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7"/>
          <p:cNvSpPr>
            <a:spLocks noGrp="1"/>
          </p:cNvSpPr>
          <p:nvPr>
            <p:ph type="title"/>
          </p:nvPr>
        </p:nvSpPr>
        <p:spPr>
          <a:xfrm>
            <a:off x="1024128" y="471509"/>
            <a:ext cx="5071872" cy="890152"/>
          </a:xfrm>
        </p:spPr>
        <p:txBody>
          <a:bodyPr>
            <a:noAutofit/>
          </a:bodyPr>
          <a:lstStyle>
            <a:lvl1pPr>
              <a:lnSpc>
                <a:spcPct val="80000"/>
              </a:lnSpc>
              <a:defRPr sz="28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1024128" y="1562964"/>
            <a:ext cx="5071872" cy="4705861"/>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9" name="Picture Placeholder 2">
            <a:extLst>
              <a:ext uri="{FF2B5EF4-FFF2-40B4-BE49-F238E27FC236}">
                <a16:creationId xmlns:a16="http://schemas.microsoft.com/office/drawing/2014/main" id="{CD811D67-EC97-41AE-8691-06840A8D0D1F}"/>
              </a:ext>
            </a:extLst>
          </p:cNvPr>
          <p:cNvSpPr>
            <a:spLocks noGrp="1" noChangeAspect="1"/>
          </p:cNvSpPr>
          <p:nvPr>
            <p:ph type="pic" idx="13"/>
          </p:nvPr>
        </p:nvSpPr>
        <p:spPr>
          <a:xfrm>
            <a:off x="6524090" y="1"/>
            <a:ext cx="3472664" cy="3429000"/>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Content Placeholder 2">
            <a:extLst>
              <a:ext uri="{FF2B5EF4-FFF2-40B4-BE49-F238E27FC236}">
                <a16:creationId xmlns:a16="http://schemas.microsoft.com/office/drawing/2014/main" id="{3600BFFF-5F77-4563-8D51-CB62506C3B01}"/>
              </a:ext>
            </a:extLst>
          </p:cNvPr>
          <p:cNvSpPr>
            <a:spLocks noGrp="1"/>
          </p:cNvSpPr>
          <p:nvPr>
            <p:ph idx="14" hasCustomPrompt="1"/>
          </p:nvPr>
        </p:nvSpPr>
        <p:spPr>
          <a:xfrm>
            <a:off x="8441472" y="6455229"/>
            <a:ext cx="3750527" cy="402770"/>
          </a:xfrm>
          <a:noFill/>
        </p:spPr>
        <p:txBody>
          <a:bodyPr>
            <a:normAutofit/>
          </a:bodyPr>
          <a:lstStyle>
            <a:lvl1pPr marL="0" indent="0" algn="r">
              <a:buFontTx/>
              <a:buNone/>
              <a:defRPr sz="18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12" name="Picture Placeholder 2">
            <a:extLst>
              <a:ext uri="{FF2B5EF4-FFF2-40B4-BE49-F238E27FC236}">
                <a16:creationId xmlns:a16="http://schemas.microsoft.com/office/drawing/2014/main" id="{49CD3589-82B2-4228-A937-CB516CB32B49}"/>
              </a:ext>
            </a:extLst>
          </p:cNvPr>
          <p:cNvSpPr>
            <a:spLocks noGrp="1" noChangeAspect="1"/>
          </p:cNvSpPr>
          <p:nvPr>
            <p:ph type="pic" idx="16"/>
          </p:nvPr>
        </p:nvSpPr>
        <p:spPr>
          <a:xfrm>
            <a:off x="9996754" y="-1"/>
            <a:ext cx="2195245" cy="3429000"/>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Picture Placeholder 2">
            <a:extLst>
              <a:ext uri="{FF2B5EF4-FFF2-40B4-BE49-F238E27FC236}">
                <a16:creationId xmlns:a16="http://schemas.microsoft.com/office/drawing/2014/main" id="{D4510150-2608-43C6-AB6F-D528DD48F214}"/>
              </a:ext>
            </a:extLst>
          </p:cNvPr>
          <p:cNvSpPr>
            <a:spLocks noGrp="1" noChangeAspect="1"/>
          </p:cNvSpPr>
          <p:nvPr>
            <p:ph type="pic" idx="17"/>
          </p:nvPr>
        </p:nvSpPr>
        <p:spPr>
          <a:xfrm>
            <a:off x="9236469" y="3428999"/>
            <a:ext cx="2985688" cy="3429001"/>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391050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0_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6524093" y="458468"/>
            <a:ext cx="5071872" cy="890152"/>
          </a:xfrm>
          <a:noFill/>
        </p:spPr>
        <p:txBody>
          <a:bodyPr>
            <a:noAutofit/>
          </a:bodyPr>
          <a:lstStyle>
            <a:lvl1pPr>
              <a:lnSpc>
                <a:spcPct val="80000"/>
              </a:lnSpc>
              <a:defRPr lang="en-US" dirty="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6524093" y="1733384"/>
            <a:ext cx="5071872" cy="4522400"/>
          </a:xfrm>
        </p:spPr>
        <p:txBody>
          <a:bodyPr/>
          <a:lstStyle>
            <a:lvl1pPr>
              <a:defRPr lang="en-US" dirty="0"/>
            </a:lvl1pPr>
            <a:lvl2pPr>
              <a:defRPr lang="en-US" dirty="0"/>
            </a:lvl2pPr>
            <a:lvl3pPr>
              <a:defRPr lang="en-US" dirty="0"/>
            </a:lvl3pPr>
            <a:lvl4pPr>
              <a:defRPr lang="en-US" dirty="0"/>
            </a:lvl4pPr>
            <a:lvl5pPr>
              <a:defRPr lang="en-US" dirty="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9" name="Picture Placeholder 2">
            <a:extLst>
              <a:ext uri="{FF2B5EF4-FFF2-40B4-BE49-F238E27FC236}">
                <a16:creationId xmlns:a16="http://schemas.microsoft.com/office/drawing/2014/main" id="{CD811D67-EC97-41AE-8691-06840A8D0D1F}"/>
              </a:ext>
            </a:extLst>
          </p:cNvPr>
          <p:cNvSpPr>
            <a:spLocks noGrp="1" noChangeAspect="1"/>
          </p:cNvSpPr>
          <p:nvPr>
            <p:ph type="pic" idx="13"/>
          </p:nvPr>
        </p:nvSpPr>
        <p:spPr>
          <a:xfrm>
            <a:off x="0" y="0"/>
            <a:ext cx="5667909" cy="6858000"/>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Content Placeholder 2">
            <a:extLst>
              <a:ext uri="{FF2B5EF4-FFF2-40B4-BE49-F238E27FC236}">
                <a16:creationId xmlns:a16="http://schemas.microsoft.com/office/drawing/2014/main" id="{1FFABE6A-ADEC-494D-A18B-3304EB1CD3D8}"/>
              </a:ext>
            </a:extLst>
          </p:cNvPr>
          <p:cNvSpPr>
            <a:spLocks noGrp="1"/>
          </p:cNvSpPr>
          <p:nvPr>
            <p:ph idx="14" hasCustomPrompt="1"/>
          </p:nvPr>
        </p:nvSpPr>
        <p:spPr>
          <a:xfrm>
            <a:off x="0" y="6455230"/>
            <a:ext cx="3750527" cy="402770"/>
          </a:xfrm>
          <a:noFill/>
        </p:spPr>
        <p:txBody>
          <a:bodyPr/>
          <a:lstStyle>
            <a:lvl1pPr marL="0" indent="0">
              <a:buFontTx/>
              <a:buNone/>
              <a:defRPr sz="16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2935351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0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6524093" y="628153"/>
            <a:ext cx="5071872" cy="5627631"/>
          </a:xfrm>
        </p:spPr>
        <p:txBody>
          <a:bodyPr/>
          <a:lstStyle>
            <a:lvl1pPr>
              <a:defRPr lang="en-US" dirty="0"/>
            </a:lvl1pPr>
            <a:lvl2pPr>
              <a:defRPr lang="en-US" dirty="0"/>
            </a:lvl2pPr>
            <a:lvl3pPr>
              <a:defRPr lang="en-US" dirty="0"/>
            </a:lvl3pPr>
            <a:lvl4pPr>
              <a:defRPr lang="en-US" dirty="0"/>
            </a:lvl4pPr>
            <a:lvl5pPr>
              <a:defRPr lang="en-US" dirty="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9" name="Picture Placeholder 2">
            <a:extLst>
              <a:ext uri="{FF2B5EF4-FFF2-40B4-BE49-F238E27FC236}">
                <a16:creationId xmlns:a16="http://schemas.microsoft.com/office/drawing/2014/main" id="{CD811D67-EC97-41AE-8691-06840A8D0D1F}"/>
              </a:ext>
            </a:extLst>
          </p:cNvPr>
          <p:cNvSpPr>
            <a:spLocks noGrp="1" noChangeAspect="1"/>
          </p:cNvSpPr>
          <p:nvPr>
            <p:ph type="pic" idx="13"/>
          </p:nvPr>
        </p:nvSpPr>
        <p:spPr>
          <a:xfrm>
            <a:off x="0" y="935403"/>
            <a:ext cx="5667909" cy="5922597"/>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Content Placeholder 2">
            <a:extLst>
              <a:ext uri="{FF2B5EF4-FFF2-40B4-BE49-F238E27FC236}">
                <a16:creationId xmlns:a16="http://schemas.microsoft.com/office/drawing/2014/main" id="{1FFABE6A-ADEC-494D-A18B-3304EB1CD3D8}"/>
              </a:ext>
            </a:extLst>
          </p:cNvPr>
          <p:cNvSpPr>
            <a:spLocks noGrp="1"/>
          </p:cNvSpPr>
          <p:nvPr>
            <p:ph idx="14" hasCustomPrompt="1"/>
          </p:nvPr>
        </p:nvSpPr>
        <p:spPr>
          <a:xfrm>
            <a:off x="0" y="6455230"/>
            <a:ext cx="3750527" cy="402770"/>
          </a:xfrm>
          <a:noFill/>
        </p:spPr>
        <p:txBody>
          <a:bodyPr/>
          <a:lstStyle>
            <a:lvl1pPr marL="0" indent="0">
              <a:buFontTx/>
              <a:buNone/>
              <a:defRPr sz="16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8" name="Title 7"/>
          <p:cNvSpPr>
            <a:spLocks noGrp="1"/>
          </p:cNvSpPr>
          <p:nvPr>
            <p:ph type="title" hasCustomPrompt="1"/>
          </p:nvPr>
        </p:nvSpPr>
        <p:spPr>
          <a:xfrm>
            <a:off x="0" y="0"/>
            <a:ext cx="5667908" cy="1239140"/>
          </a:xfrm>
          <a:solidFill>
            <a:srgbClr val="0C3136"/>
          </a:solidFill>
        </p:spPr>
        <p:txBody>
          <a:bodyPr lIns="288000" tIns="180000" rIns="288000" bIns="180000" anchor="t" anchorCtr="0">
            <a:spAutoFit/>
          </a:bodyPr>
          <a:lstStyle>
            <a:lvl1pPr>
              <a:lnSpc>
                <a:spcPct val="80000"/>
              </a:lnSpc>
              <a:defRPr lang="en-US" sz="3500" dirty="0">
                <a:solidFill>
                  <a:srgbClr val="FBF4EB"/>
                </a:solidFill>
              </a:defRPr>
            </a:lvl1pPr>
          </a:lstStyle>
          <a:p>
            <a:r>
              <a:rPr lang="en-US" dirty="0"/>
              <a:t>Click to edit Master title view</a:t>
            </a:r>
          </a:p>
        </p:txBody>
      </p:sp>
    </p:spTree>
    <p:extLst>
      <p:ext uri="{BB962C8B-B14F-4D97-AF65-F5344CB8AC3E}">
        <p14:creationId xmlns:p14="http://schemas.microsoft.com/office/powerpoint/2010/main" val="136400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5D6A5B-152A-424F-B071-9C28EFF63C2C}" type="datetimeFigureOut">
              <a:rPr lang="en-GB" smtClean="0"/>
              <a:t>19/03/2024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C2EA53C-1CD7-485C-A451-69958DC37153}" type="slidenum">
              <a:rPr lang="en-GB" smtClean="0"/>
              <a:t>‹#›</a:t>
            </a:fld>
            <a:endParaRPr lang="en-GB"/>
          </a:p>
        </p:txBody>
      </p:sp>
      <p:sp>
        <p:nvSpPr>
          <p:cNvPr id="5" name="Picture Placeholder 2">
            <a:extLst>
              <a:ext uri="{FF2B5EF4-FFF2-40B4-BE49-F238E27FC236}">
                <a16:creationId xmlns:a16="http://schemas.microsoft.com/office/drawing/2014/main" id="{C53FBAC2-802F-46CA-A659-783103F5728D}"/>
              </a:ext>
            </a:extLst>
          </p:cNvPr>
          <p:cNvSpPr>
            <a:spLocks noGrp="1" noChangeAspect="1"/>
          </p:cNvSpPr>
          <p:nvPr>
            <p:ph type="pic" idx="13"/>
          </p:nvPr>
        </p:nvSpPr>
        <p:spPr>
          <a:xfrm>
            <a:off x="0" y="0"/>
            <a:ext cx="12208744" cy="6858000"/>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itle 1">
            <a:extLst>
              <a:ext uri="{FF2B5EF4-FFF2-40B4-BE49-F238E27FC236}">
                <a16:creationId xmlns:a16="http://schemas.microsoft.com/office/drawing/2014/main" id="{9720762A-AFA0-485F-B734-21363C42AD79}"/>
              </a:ext>
            </a:extLst>
          </p:cNvPr>
          <p:cNvSpPr>
            <a:spLocks noGrp="1"/>
          </p:cNvSpPr>
          <p:nvPr>
            <p:ph type="ctrTitle"/>
          </p:nvPr>
        </p:nvSpPr>
        <p:spPr>
          <a:xfrm>
            <a:off x="248787" y="5751513"/>
            <a:ext cx="5553182" cy="719191"/>
          </a:xfrm>
        </p:spPr>
        <p:txBody>
          <a:bodyPr anchor="ctr">
            <a:noAutofit/>
          </a:bodyPr>
          <a:lstStyle>
            <a:lvl1pPr algn="l">
              <a:defRPr sz="8000" spc="200" baseline="0">
                <a:effectLst>
                  <a:outerShdw blurRad="50800" dist="38100" dir="8100000" algn="tr" rotWithShape="0">
                    <a:prstClr val="black">
                      <a:alpha val="40000"/>
                    </a:prstClr>
                  </a:outerShdw>
                </a:effectLst>
              </a:defRPr>
            </a:lvl1pPr>
          </a:lstStyle>
          <a:p>
            <a:r>
              <a:rPr lang="en-US" dirty="0"/>
              <a:t>Click to edit Master title style</a:t>
            </a:r>
          </a:p>
        </p:txBody>
      </p:sp>
      <p:sp>
        <p:nvSpPr>
          <p:cNvPr id="7" name="Title 1">
            <a:extLst>
              <a:ext uri="{FF2B5EF4-FFF2-40B4-BE49-F238E27FC236}">
                <a16:creationId xmlns:a16="http://schemas.microsoft.com/office/drawing/2014/main" id="{E4339398-F01D-44A6-99EA-C446256B1911}"/>
              </a:ext>
            </a:extLst>
          </p:cNvPr>
          <p:cNvSpPr txBox="1">
            <a:spLocks/>
          </p:cNvSpPr>
          <p:nvPr userDrawn="1"/>
        </p:nvSpPr>
        <p:spPr>
          <a:xfrm>
            <a:off x="5894911" y="5835702"/>
            <a:ext cx="5318747" cy="719191"/>
          </a:xfrm>
          <a:prstGeom prst="rect">
            <a:avLst/>
          </a:prstGeom>
        </p:spPr>
        <p:txBody>
          <a:bodyPr vert="horz" lIns="91440" tIns="45720" rIns="91440" bIns="45720" rtlCol="0" anchor="ctr">
            <a:noAutofit/>
          </a:bodyPr>
          <a:lstStyle>
            <a:lvl1pPr algn="r" defTabSz="914400" rtl="0" eaLnBrk="1" latinLnBrk="0" hangingPunct="1">
              <a:lnSpc>
                <a:spcPct val="80000"/>
              </a:lnSpc>
              <a:spcBef>
                <a:spcPct val="0"/>
              </a:spcBef>
              <a:buNone/>
              <a:defRPr sz="8000" kern="1200" cap="all" spc="200" baseline="0">
                <a:solidFill>
                  <a:schemeClr val="bg1"/>
                </a:solidFill>
                <a:effectLst>
                  <a:outerShdw blurRad="50800" dist="38100" dir="8100000" algn="tr" rotWithShape="0">
                    <a:prstClr val="black">
                      <a:alpha val="40000"/>
                    </a:prstClr>
                  </a:outerShdw>
                </a:effectLst>
                <a:latin typeface="+mj-lt"/>
                <a:ea typeface="+mj-ea"/>
                <a:cs typeface="+mj-cs"/>
              </a:defRPr>
            </a:lvl1pPr>
          </a:lstStyle>
          <a:p>
            <a:pPr algn="l"/>
            <a:r>
              <a:rPr lang="en-US" sz="2800" dirty="0"/>
              <a:t>Click to edit Master title style</a:t>
            </a:r>
          </a:p>
        </p:txBody>
      </p:sp>
    </p:spTree>
    <p:extLst>
      <p:ext uri="{BB962C8B-B14F-4D97-AF65-F5344CB8AC3E}">
        <p14:creationId xmlns:p14="http://schemas.microsoft.com/office/powerpoint/2010/main" val="2548408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2931" y="628153"/>
            <a:ext cx="6753033" cy="5627631"/>
          </a:xfrm>
        </p:spPr>
        <p:txBody>
          <a:bodyPr/>
          <a:lstStyle>
            <a:lvl1pPr>
              <a:defRPr lang="en-US" dirty="0"/>
            </a:lvl1pPr>
            <a:lvl2pPr>
              <a:defRPr lang="en-US" dirty="0"/>
            </a:lvl2pPr>
            <a:lvl3pPr>
              <a:defRPr lang="en-US" dirty="0"/>
            </a:lvl3pPr>
            <a:lvl4pPr>
              <a:defRPr lang="en-US" dirty="0"/>
            </a:lvl4pPr>
            <a:lvl5pPr>
              <a:defRPr lang="en-US" dirty="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9" name="Picture Placeholder 2">
            <a:extLst>
              <a:ext uri="{FF2B5EF4-FFF2-40B4-BE49-F238E27FC236}">
                <a16:creationId xmlns:a16="http://schemas.microsoft.com/office/drawing/2014/main" id="{CD811D67-EC97-41AE-8691-06840A8D0D1F}"/>
              </a:ext>
            </a:extLst>
          </p:cNvPr>
          <p:cNvSpPr>
            <a:spLocks noGrp="1" noChangeAspect="1"/>
          </p:cNvSpPr>
          <p:nvPr>
            <p:ph type="pic" idx="13"/>
          </p:nvPr>
        </p:nvSpPr>
        <p:spPr>
          <a:xfrm>
            <a:off x="0" y="935403"/>
            <a:ext cx="4365266" cy="5922597"/>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Content Placeholder 2">
            <a:extLst>
              <a:ext uri="{FF2B5EF4-FFF2-40B4-BE49-F238E27FC236}">
                <a16:creationId xmlns:a16="http://schemas.microsoft.com/office/drawing/2014/main" id="{1FFABE6A-ADEC-494D-A18B-3304EB1CD3D8}"/>
              </a:ext>
            </a:extLst>
          </p:cNvPr>
          <p:cNvSpPr>
            <a:spLocks noGrp="1"/>
          </p:cNvSpPr>
          <p:nvPr>
            <p:ph idx="14" hasCustomPrompt="1"/>
          </p:nvPr>
        </p:nvSpPr>
        <p:spPr>
          <a:xfrm>
            <a:off x="0" y="6455230"/>
            <a:ext cx="3750527" cy="402770"/>
          </a:xfrm>
          <a:noFill/>
        </p:spPr>
        <p:txBody>
          <a:bodyPr/>
          <a:lstStyle>
            <a:lvl1pPr marL="0" indent="0">
              <a:buFontTx/>
              <a:buNone/>
              <a:defRPr sz="16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8" name="Title 7"/>
          <p:cNvSpPr>
            <a:spLocks noGrp="1"/>
          </p:cNvSpPr>
          <p:nvPr>
            <p:ph type="title" hasCustomPrompt="1"/>
          </p:nvPr>
        </p:nvSpPr>
        <p:spPr>
          <a:xfrm>
            <a:off x="0" y="0"/>
            <a:ext cx="4365266" cy="1239140"/>
          </a:xfrm>
          <a:solidFill>
            <a:srgbClr val="3E1B59"/>
          </a:solidFill>
        </p:spPr>
        <p:txBody>
          <a:bodyPr wrap="square" lIns="288000" tIns="180000" rIns="288000" bIns="180000" anchor="t" anchorCtr="0">
            <a:spAutoFit/>
          </a:bodyPr>
          <a:lstStyle>
            <a:lvl1pPr>
              <a:lnSpc>
                <a:spcPct val="80000"/>
              </a:lnSpc>
              <a:defRPr lang="en-US" sz="3500" dirty="0">
                <a:solidFill>
                  <a:srgbClr val="FBF4EB"/>
                </a:solidFill>
              </a:defRPr>
            </a:lvl1pPr>
          </a:lstStyle>
          <a:p>
            <a:r>
              <a:rPr lang="en-US" dirty="0"/>
              <a:t>Click to edit Master title view</a:t>
            </a:r>
          </a:p>
        </p:txBody>
      </p:sp>
    </p:spTree>
    <p:extLst>
      <p:ext uri="{BB962C8B-B14F-4D97-AF65-F5344CB8AC3E}">
        <p14:creationId xmlns:p14="http://schemas.microsoft.com/office/powerpoint/2010/main" val="857204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7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2931" y="628153"/>
            <a:ext cx="6753033" cy="5627631"/>
          </a:xfrm>
        </p:spPr>
        <p:txBody>
          <a:bodyPr/>
          <a:lstStyle>
            <a:lvl1pPr>
              <a:defRPr lang="en-US" dirty="0"/>
            </a:lvl1pPr>
            <a:lvl2pPr>
              <a:defRPr lang="en-US" dirty="0"/>
            </a:lvl2pPr>
            <a:lvl3pPr>
              <a:defRPr lang="en-US" dirty="0"/>
            </a:lvl3pPr>
            <a:lvl4pPr>
              <a:defRPr lang="en-US" dirty="0"/>
            </a:lvl4pPr>
            <a:lvl5pPr>
              <a:defRPr lang="en-US" dirty="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10" name="Content Placeholder 2">
            <a:extLst>
              <a:ext uri="{FF2B5EF4-FFF2-40B4-BE49-F238E27FC236}">
                <a16:creationId xmlns:a16="http://schemas.microsoft.com/office/drawing/2014/main" id="{1FFABE6A-ADEC-494D-A18B-3304EB1CD3D8}"/>
              </a:ext>
            </a:extLst>
          </p:cNvPr>
          <p:cNvSpPr>
            <a:spLocks noGrp="1"/>
          </p:cNvSpPr>
          <p:nvPr>
            <p:ph idx="14" hasCustomPrompt="1"/>
          </p:nvPr>
        </p:nvSpPr>
        <p:spPr>
          <a:xfrm>
            <a:off x="0" y="6455230"/>
            <a:ext cx="3750527" cy="402770"/>
          </a:xfrm>
          <a:noFill/>
        </p:spPr>
        <p:txBody>
          <a:bodyPr/>
          <a:lstStyle>
            <a:lvl1pPr marL="0" indent="0">
              <a:buFontTx/>
              <a:buNone/>
              <a:defRPr sz="16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8" name="Title 7"/>
          <p:cNvSpPr>
            <a:spLocks noGrp="1"/>
          </p:cNvSpPr>
          <p:nvPr>
            <p:ph type="title" hasCustomPrompt="1"/>
          </p:nvPr>
        </p:nvSpPr>
        <p:spPr>
          <a:xfrm>
            <a:off x="0" y="0"/>
            <a:ext cx="4365266" cy="1239140"/>
          </a:xfrm>
          <a:solidFill>
            <a:srgbClr val="3E1B59"/>
          </a:solidFill>
        </p:spPr>
        <p:txBody>
          <a:bodyPr wrap="square" lIns="288000" tIns="180000" rIns="288000" bIns="180000" anchor="t" anchorCtr="0">
            <a:spAutoFit/>
          </a:bodyPr>
          <a:lstStyle>
            <a:lvl1pPr>
              <a:lnSpc>
                <a:spcPct val="80000"/>
              </a:lnSpc>
              <a:defRPr lang="en-US" sz="3500" dirty="0">
                <a:solidFill>
                  <a:srgbClr val="FBF4EB"/>
                </a:solidFill>
              </a:defRPr>
            </a:lvl1pPr>
          </a:lstStyle>
          <a:p>
            <a:r>
              <a:rPr lang="en-US" dirty="0"/>
              <a:t>Click to edit Master title view</a:t>
            </a:r>
          </a:p>
        </p:txBody>
      </p:sp>
      <p:sp>
        <p:nvSpPr>
          <p:cNvPr id="2" name="Picture Placeholder 2">
            <a:extLst>
              <a:ext uri="{FF2B5EF4-FFF2-40B4-BE49-F238E27FC236}">
                <a16:creationId xmlns:a16="http://schemas.microsoft.com/office/drawing/2014/main" id="{430FDF55-C59C-959C-600F-B0EE6412389D}"/>
              </a:ext>
            </a:extLst>
          </p:cNvPr>
          <p:cNvSpPr>
            <a:spLocks noGrp="1" noChangeAspect="1"/>
          </p:cNvSpPr>
          <p:nvPr>
            <p:ph type="pic" idx="15"/>
          </p:nvPr>
        </p:nvSpPr>
        <p:spPr>
          <a:xfrm>
            <a:off x="2098964" y="1239140"/>
            <a:ext cx="2266302" cy="2640921"/>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Picture Placeholder 2">
            <a:extLst>
              <a:ext uri="{FF2B5EF4-FFF2-40B4-BE49-F238E27FC236}">
                <a16:creationId xmlns:a16="http://schemas.microsoft.com/office/drawing/2014/main" id="{E4F61363-15B5-1BC5-A4EC-F3E675281F2F}"/>
              </a:ext>
            </a:extLst>
          </p:cNvPr>
          <p:cNvSpPr>
            <a:spLocks noGrp="1" noChangeAspect="1"/>
          </p:cNvSpPr>
          <p:nvPr>
            <p:ph type="pic" idx="13"/>
          </p:nvPr>
        </p:nvSpPr>
        <p:spPr>
          <a:xfrm>
            <a:off x="0" y="1239140"/>
            <a:ext cx="2098964" cy="2640921"/>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53D5F898-7120-61B1-BAD1-B83587819597}"/>
              </a:ext>
            </a:extLst>
          </p:cNvPr>
          <p:cNvSpPr>
            <a:spLocks noGrp="1" noChangeAspect="1"/>
          </p:cNvSpPr>
          <p:nvPr>
            <p:ph type="pic" idx="16"/>
          </p:nvPr>
        </p:nvSpPr>
        <p:spPr>
          <a:xfrm>
            <a:off x="0" y="3877290"/>
            <a:ext cx="4365266" cy="2980710"/>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2964743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1_Content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CD811D67-EC97-41AE-8691-06840A8D0D1F}"/>
              </a:ext>
            </a:extLst>
          </p:cNvPr>
          <p:cNvSpPr>
            <a:spLocks noGrp="1" noChangeAspect="1"/>
          </p:cNvSpPr>
          <p:nvPr>
            <p:ph type="pic" idx="13"/>
          </p:nvPr>
        </p:nvSpPr>
        <p:spPr>
          <a:xfrm>
            <a:off x="6524091" y="935403"/>
            <a:ext cx="5667909" cy="5922597"/>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Content Placeholder 2"/>
          <p:cNvSpPr>
            <a:spLocks noGrp="1"/>
          </p:cNvSpPr>
          <p:nvPr>
            <p:ph idx="1"/>
          </p:nvPr>
        </p:nvSpPr>
        <p:spPr>
          <a:xfrm>
            <a:off x="783252" y="714623"/>
            <a:ext cx="5071872" cy="5627631"/>
          </a:xfrm>
        </p:spPr>
        <p:txBody>
          <a:bodyPr/>
          <a:lstStyle>
            <a:lvl1pPr>
              <a:defRPr lang="en-US" dirty="0"/>
            </a:lvl1pPr>
            <a:lvl2pPr>
              <a:defRPr lang="en-US" dirty="0"/>
            </a:lvl2pPr>
            <a:lvl3pPr>
              <a:defRPr lang="en-US" dirty="0"/>
            </a:lvl3pPr>
            <a:lvl4pPr>
              <a:defRPr lang="en-US" dirty="0"/>
            </a:lvl4pPr>
            <a:lvl5pPr>
              <a:defRPr lang="en-US" dirty="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10" name="Content Placeholder 2">
            <a:extLst>
              <a:ext uri="{FF2B5EF4-FFF2-40B4-BE49-F238E27FC236}">
                <a16:creationId xmlns:a16="http://schemas.microsoft.com/office/drawing/2014/main" id="{1FFABE6A-ADEC-494D-A18B-3304EB1CD3D8}"/>
              </a:ext>
            </a:extLst>
          </p:cNvPr>
          <p:cNvSpPr>
            <a:spLocks noGrp="1"/>
          </p:cNvSpPr>
          <p:nvPr>
            <p:ph idx="14" hasCustomPrompt="1"/>
          </p:nvPr>
        </p:nvSpPr>
        <p:spPr>
          <a:xfrm>
            <a:off x="8441472" y="6310333"/>
            <a:ext cx="3750527" cy="402770"/>
          </a:xfrm>
          <a:noFill/>
        </p:spPr>
        <p:txBody>
          <a:bodyPr/>
          <a:lstStyle>
            <a:lvl1pPr marL="0" indent="0" algn="r">
              <a:buFontTx/>
              <a:buNone/>
              <a:defRPr sz="16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8" name="Title 7"/>
          <p:cNvSpPr>
            <a:spLocks noGrp="1"/>
          </p:cNvSpPr>
          <p:nvPr>
            <p:ph type="title" hasCustomPrompt="1"/>
          </p:nvPr>
        </p:nvSpPr>
        <p:spPr>
          <a:xfrm>
            <a:off x="6524091" y="0"/>
            <a:ext cx="5667908" cy="1239140"/>
          </a:xfrm>
          <a:solidFill>
            <a:srgbClr val="0C3136"/>
          </a:solidFill>
        </p:spPr>
        <p:txBody>
          <a:bodyPr lIns="288000" tIns="180000" rIns="288000" bIns="180000" anchor="t" anchorCtr="0">
            <a:spAutoFit/>
          </a:bodyPr>
          <a:lstStyle>
            <a:lvl1pPr>
              <a:lnSpc>
                <a:spcPct val="80000"/>
              </a:lnSpc>
              <a:defRPr lang="en-US" sz="3500" dirty="0">
                <a:solidFill>
                  <a:srgbClr val="FBF4EB"/>
                </a:solidFill>
              </a:defRPr>
            </a:lvl1pPr>
          </a:lstStyle>
          <a:p>
            <a:r>
              <a:rPr lang="en-US" dirty="0"/>
              <a:t>Click to edit Master title view</a:t>
            </a:r>
          </a:p>
        </p:txBody>
      </p:sp>
    </p:spTree>
    <p:extLst>
      <p:ext uri="{BB962C8B-B14F-4D97-AF65-F5344CB8AC3E}">
        <p14:creationId xmlns:p14="http://schemas.microsoft.com/office/powerpoint/2010/main" val="2295871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2_Content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CD811D67-EC97-41AE-8691-06840A8D0D1F}"/>
              </a:ext>
            </a:extLst>
          </p:cNvPr>
          <p:cNvSpPr>
            <a:spLocks noGrp="1" noChangeAspect="1"/>
          </p:cNvSpPr>
          <p:nvPr>
            <p:ph type="pic" idx="13"/>
          </p:nvPr>
        </p:nvSpPr>
        <p:spPr>
          <a:xfrm>
            <a:off x="7649155" y="1"/>
            <a:ext cx="4542845" cy="6858000"/>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Content Placeholder 2"/>
          <p:cNvSpPr>
            <a:spLocks noGrp="1"/>
          </p:cNvSpPr>
          <p:nvPr>
            <p:ph idx="1"/>
          </p:nvPr>
        </p:nvSpPr>
        <p:spPr>
          <a:xfrm>
            <a:off x="1214592" y="682702"/>
            <a:ext cx="6116511" cy="5627631"/>
          </a:xfrm>
        </p:spPr>
        <p:txBody>
          <a:bodyPr/>
          <a:lstStyle>
            <a:lvl1pPr>
              <a:defRPr lang="en-US" dirty="0"/>
            </a:lvl1pPr>
            <a:lvl2pPr>
              <a:defRPr lang="en-US" dirty="0"/>
            </a:lvl2pPr>
            <a:lvl3pPr>
              <a:defRPr lang="en-US" dirty="0"/>
            </a:lvl3pPr>
            <a:lvl4pPr>
              <a:defRPr lang="en-US" dirty="0"/>
            </a:lvl4pPr>
            <a:lvl5pPr>
              <a:defRPr lang="en-US" dirty="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10" name="Content Placeholder 2">
            <a:extLst>
              <a:ext uri="{FF2B5EF4-FFF2-40B4-BE49-F238E27FC236}">
                <a16:creationId xmlns:a16="http://schemas.microsoft.com/office/drawing/2014/main" id="{1FFABE6A-ADEC-494D-A18B-3304EB1CD3D8}"/>
              </a:ext>
            </a:extLst>
          </p:cNvPr>
          <p:cNvSpPr>
            <a:spLocks noGrp="1"/>
          </p:cNvSpPr>
          <p:nvPr>
            <p:ph idx="14" hasCustomPrompt="1"/>
          </p:nvPr>
        </p:nvSpPr>
        <p:spPr>
          <a:xfrm>
            <a:off x="8441472" y="6310333"/>
            <a:ext cx="3750527" cy="402770"/>
          </a:xfrm>
          <a:noFill/>
        </p:spPr>
        <p:txBody>
          <a:bodyPr/>
          <a:lstStyle>
            <a:lvl1pPr marL="0" indent="0" algn="r">
              <a:buFontTx/>
              <a:buNone/>
              <a:defRPr sz="16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8" name="Title 7"/>
          <p:cNvSpPr>
            <a:spLocks noGrp="1"/>
          </p:cNvSpPr>
          <p:nvPr>
            <p:ph type="title" hasCustomPrompt="1"/>
          </p:nvPr>
        </p:nvSpPr>
        <p:spPr>
          <a:xfrm rot="16200000">
            <a:off x="-3024873" y="3024874"/>
            <a:ext cx="6858000" cy="808253"/>
          </a:xfrm>
          <a:solidFill>
            <a:srgbClr val="0C3136"/>
          </a:solidFill>
        </p:spPr>
        <p:txBody>
          <a:bodyPr wrap="square" lIns="288000" tIns="180000" rIns="288000" bIns="180000" anchor="t" anchorCtr="0">
            <a:spAutoFit/>
          </a:bodyPr>
          <a:lstStyle>
            <a:lvl1pPr>
              <a:lnSpc>
                <a:spcPct val="80000"/>
              </a:lnSpc>
              <a:defRPr lang="en-US" sz="3500" dirty="0">
                <a:solidFill>
                  <a:srgbClr val="FBF4EB"/>
                </a:solidFill>
              </a:defRPr>
            </a:lvl1pPr>
          </a:lstStyle>
          <a:p>
            <a:r>
              <a:rPr lang="en-US" dirty="0"/>
              <a:t>Click to edit Master title view</a:t>
            </a:r>
          </a:p>
        </p:txBody>
      </p:sp>
    </p:spTree>
    <p:extLst>
      <p:ext uri="{BB962C8B-B14F-4D97-AF65-F5344CB8AC3E}">
        <p14:creationId xmlns:p14="http://schemas.microsoft.com/office/powerpoint/2010/main" val="37353096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5_Content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CD811D67-EC97-41AE-8691-06840A8D0D1F}"/>
              </a:ext>
            </a:extLst>
          </p:cNvPr>
          <p:cNvSpPr>
            <a:spLocks noGrp="1" noChangeAspect="1"/>
          </p:cNvSpPr>
          <p:nvPr>
            <p:ph type="pic" idx="13"/>
          </p:nvPr>
        </p:nvSpPr>
        <p:spPr>
          <a:xfrm>
            <a:off x="7649155" y="1"/>
            <a:ext cx="4542845" cy="6858000"/>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Content Placeholder 2"/>
          <p:cNvSpPr>
            <a:spLocks noGrp="1"/>
          </p:cNvSpPr>
          <p:nvPr>
            <p:ph idx="1"/>
          </p:nvPr>
        </p:nvSpPr>
        <p:spPr>
          <a:xfrm>
            <a:off x="1193811" y="682703"/>
            <a:ext cx="6302821" cy="2825457"/>
          </a:xfrm>
        </p:spPr>
        <p:txBody>
          <a:bodyPr/>
          <a:lstStyle>
            <a:lvl1pPr>
              <a:defRPr lang="en-US" dirty="0"/>
            </a:lvl1pPr>
            <a:lvl2pPr>
              <a:defRPr lang="en-US" dirty="0"/>
            </a:lvl2pPr>
            <a:lvl3pPr>
              <a:defRPr lang="en-US" dirty="0"/>
            </a:lvl3pPr>
            <a:lvl4pPr>
              <a:defRPr lang="en-US" dirty="0"/>
            </a:lvl4pPr>
            <a:lvl5pPr>
              <a:defRPr lang="en-US" dirty="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10" name="Content Placeholder 2">
            <a:extLst>
              <a:ext uri="{FF2B5EF4-FFF2-40B4-BE49-F238E27FC236}">
                <a16:creationId xmlns:a16="http://schemas.microsoft.com/office/drawing/2014/main" id="{1FFABE6A-ADEC-494D-A18B-3304EB1CD3D8}"/>
              </a:ext>
            </a:extLst>
          </p:cNvPr>
          <p:cNvSpPr>
            <a:spLocks noGrp="1"/>
          </p:cNvSpPr>
          <p:nvPr>
            <p:ph idx="14" hasCustomPrompt="1"/>
          </p:nvPr>
        </p:nvSpPr>
        <p:spPr>
          <a:xfrm>
            <a:off x="8441472" y="6310333"/>
            <a:ext cx="3750527" cy="402770"/>
          </a:xfrm>
          <a:noFill/>
        </p:spPr>
        <p:txBody>
          <a:bodyPr/>
          <a:lstStyle>
            <a:lvl1pPr marL="0" indent="0" algn="r">
              <a:buFontTx/>
              <a:buNone/>
              <a:defRPr sz="16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8" name="Title 7"/>
          <p:cNvSpPr>
            <a:spLocks noGrp="1"/>
          </p:cNvSpPr>
          <p:nvPr>
            <p:ph type="title" hasCustomPrompt="1"/>
          </p:nvPr>
        </p:nvSpPr>
        <p:spPr>
          <a:xfrm rot="16200000">
            <a:off x="-3024873" y="3024874"/>
            <a:ext cx="6858000" cy="808253"/>
          </a:xfrm>
          <a:solidFill>
            <a:srgbClr val="0C3136"/>
          </a:solidFill>
        </p:spPr>
        <p:txBody>
          <a:bodyPr wrap="square" lIns="288000" tIns="180000" rIns="288000" bIns="180000" anchor="t" anchorCtr="0">
            <a:spAutoFit/>
          </a:bodyPr>
          <a:lstStyle>
            <a:lvl1pPr>
              <a:lnSpc>
                <a:spcPct val="80000"/>
              </a:lnSpc>
              <a:defRPr lang="en-US" sz="3500" dirty="0">
                <a:solidFill>
                  <a:srgbClr val="FBF4EB"/>
                </a:solidFill>
              </a:defRPr>
            </a:lvl1pPr>
          </a:lstStyle>
          <a:p>
            <a:r>
              <a:rPr lang="en-US" dirty="0"/>
              <a:t>Click to edit Master title view</a:t>
            </a:r>
          </a:p>
        </p:txBody>
      </p:sp>
      <p:sp>
        <p:nvSpPr>
          <p:cNvPr id="2" name="Content Placeholder 2">
            <a:extLst>
              <a:ext uri="{FF2B5EF4-FFF2-40B4-BE49-F238E27FC236}">
                <a16:creationId xmlns:a16="http://schemas.microsoft.com/office/drawing/2014/main" id="{7DC2B13C-AFAD-034A-A36F-54E27A53F12A}"/>
              </a:ext>
            </a:extLst>
          </p:cNvPr>
          <p:cNvSpPr>
            <a:spLocks noGrp="1"/>
          </p:cNvSpPr>
          <p:nvPr>
            <p:ph idx="15"/>
          </p:nvPr>
        </p:nvSpPr>
        <p:spPr>
          <a:xfrm>
            <a:off x="1193810" y="3621137"/>
            <a:ext cx="4211131" cy="2937249"/>
          </a:xfrm>
        </p:spPr>
        <p:txBody>
          <a:bodyPr/>
          <a:lstStyle>
            <a:lvl1pPr>
              <a:defRPr lang="en-US" dirty="0"/>
            </a:lvl1pPr>
            <a:lvl2pPr>
              <a:defRPr lang="en-US" dirty="0"/>
            </a:lvl2pPr>
            <a:lvl3pPr>
              <a:defRPr lang="en-US" dirty="0"/>
            </a:lvl3pPr>
            <a:lvl4pPr>
              <a:defRPr lang="en-US" dirty="0"/>
            </a:lvl4pPr>
            <a:lvl5pPr>
              <a:defRPr lang="en-US" dirty="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2">
            <a:extLst>
              <a:ext uri="{FF2B5EF4-FFF2-40B4-BE49-F238E27FC236}">
                <a16:creationId xmlns:a16="http://schemas.microsoft.com/office/drawing/2014/main" id="{93592CB3-E813-AB42-C793-73954AD017DC}"/>
              </a:ext>
            </a:extLst>
          </p:cNvPr>
          <p:cNvSpPr>
            <a:spLocks noGrp="1" noChangeAspect="1"/>
          </p:cNvSpPr>
          <p:nvPr>
            <p:ph type="pic" idx="16"/>
          </p:nvPr>
        </p:nvSpPr>
        <p:spPr>
          <a:xfrm>
            <a:off x="5497884" y="3590501"/>
            <a:ext cx="1998748" cy="3017363"/>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685095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4_Content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CD811D67-EC97-41AE-8691-06840A8D0D1F}"/>
              </a:ext>
            </a:extLst>
          </p:cNvPr>
          <p:cNvSpPr>
            <a:spLocks noGrp="1" noChangeAspect="1"/>
          </p:cNvSpPr>
          <p:nvPr>
            <p:ph type="pic" idx="13"/>
          </p:nvPr>
        </p:nvSpPr>
        <p:spPr>
          <a:xfrm>
            <a:off x="7649155" y="1"/>
            <a:ext cx="4542845" cy="3428999"/>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Content Placeholder 2"/>
          <p:cNvSpPr>
            <a:spLocks noGrp="1"/>
          </p:cNvSpPr>
          <p:nvPr>
            <p:ph idx="1"/>
          </p:nvPr>
        </p:nvSpPr>
        <p:spPr>
          <a:xfrm>
            <a:off x="1214592" y="682702"/>
            <a:ext cx="6116511" cy="5627631"/>
          </a:xfrm>
        </p:spPr>
        <p:txBody>
          <a:bodyPr/>
          <a:lstStyle>
            <a:lvl1pPr>
              <a:defRPr lang="en-US" dirty="0"/>
            </a:lvl1pPr>
            <a:lvl2pPr>
              <a:defRPr lang="en-US" dirty="0"/>
            </a:lvl2pPr>
            <a:lvl3pPr>
              <a:defRPr lang="en-US" dirty="0"/>
            </a:lvl3pPr>
            <a:lvl4pPr>
              <a:defRPr lang="en-US" dirty="0"/>
            </a:lvl4pPr>
            <a:lvl5pPr>
              <a:defRPr lang="en-US" dirty="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10" name="Content Placeholder 2">
            <a:extLst>
              <a:ext uri="{FF2B5EF4-FFF2-40B4-BE49-F238E27FC236}">
                <a16:creationId xmlns:a16="http://schemas.microsoft.com/office/drawing/2014/main" id="{1FFABE6A-ADEC-494D-A18B-3304EB1CD3D8}"/>
              </a:ext>
            </a:extLst>
          </p:cNvPr>
          <p:cNvSpPr>
            <a:spLocks noGrp="1"/>
          </p:cNvSpPr>
          <p:nvPr>
            <p:ph idx="14" hasCustomPrompt="1"/>
          </p:nvPr>
        </p:nvSpPr>
        <p:spPr>
          <a:xfrm>
            <a:off x="8441472" y="6310333"/>
            <a:ext cx="3750527" cy="402770"/>
          </a:xfrm>
          <a:noFill/>
        </p:spPr>
        <p:txBody>
          <a:bodyPr/>
          <a:lstStyle>
            <a:lvl1pPr marL="0" indent="0" algn="r">
              <a:buFontTx/>
              <a:buNone/>
              <a:defRPr sz="16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8" name="Title 7"/>
          <p:cNvSpPr>
            <a:spLocks noGrp="1"/>
          </p:cNvSpPr>
          <p:nvPr>
            <p:ph type="title" hasCustomPrompt="1"/>
          </p:nvPr>
        </p:nvSpPr>
        <p:spPr>
          <a:xfrm rot="16200000">
            <a:off x="-3024873" y="3024874"/>
            <a:ext cx="6858000" cy="808253"/>
          </a:xfrm>
          <a:solidFill>
            <a:srgbClr val="3E1B59"/>
          </a:solidFill>
        </p:spPr>
        <p:txBody>
          <a:bodyPr wrap="square" lIns="288000" tIns="180000" rIns="288000" bIns="180000" anchor="t" anchorCtr="0">
            <a:spAutoFit/>
          </a:bodyPr>
          <a:lstStyle>
            <a:lvl1pPr>
              <a:lnSpc>
                <a:spcPct val="80000"/>
              </a:lnSpc>
              <a:defRPr lang="en-US" sz="3500" dirty="0">
                <a:solidFill>
                  <a:srgbClr val="FBF4EB"/>
                </a:solidFill>
              </a:defRPr>
            </a:lvl1pPr>
          </a:lstStyle>
          <a:p>
            <a:r>
              <a:rPr lang="en-US" dirty="0"/>
              <a:t>Click to edit Master title view</a:t>
            </a:r>
          </a:p>
        </p:txBody>
      </p:sp>
      <p:sp>
        <p:nvSpPr>
          <p:cNvPr id="2" name="Picture Placeholder 2">
            <a:extLst>
              <a:ext uri="{FF2B5EF4-FFF2-40B4-BE49-F238E27FC236}">
                <a16:creationId xmlns:a16="http://schemas.microsoft.com/office/drawing/2014/main" id="{8BFAFA34-FA9E-09EC-96B5-36D6426C0A89}"/>
              </a:ext>
            </a:extLst>
          </p:cNvPr>
          <p:cNvSpPr>
            <a:spLocks noGrp="1" noChangeAspect="1"/>
          </p:cNvSpPr>
          <p:nvPr>
            <p:ph type="pic" idx="15"/>
          </p:nvPr>
        </p:nvSpPr>
        <p:spPr>
          <a:xfrm>
            <a:off x="7649155" y="3429000"/>
            <a:ext cx="4542845" cy="3428999"/>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832053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2_Content with Caption">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61F51FF8-8DAC-45AA-A099-34038E259A08}"/>
              </a:ext>
            </a:extLst>
          </p:cNvPr>
          <p:cNvSpPr>
            <a:spLocks noGrp="1" noChangeAspect="1"/>
          </p:cNvSpPr>
          <p:nvPr>
            <p:ph type="pic" idx="15"/>
          </p:nvPr>
        </p:nvSpPr>
        <p:spPr>
          <a:xfrm>
            <a:off x="-1" y="3429000"/>
            <a:ext cx="5667909" cy="3429000"/>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7"/>
          <p:cNvSpPr>
            <a:spLocks noGrp="1"/>
          </p:cNvSpPr>
          <p:nvPr>
            <p:ph type="title"/>
          </p:nvPr>
        </p:nvSpPr>
        <p:spPr>
          <a:xfrm>
            <a:off x="6524093" y="458468"/>
            <a:ext cx="5071872" cy="890152"/>
          </a:xfrm>
        </p:spPr>
        <p:txBody>
          <a:bodyPr>
            <a:noAutofit/>
          </a:bodyPr>
          <a:lstStyle>
            <a:lvl1pPr>
              <a:lnSpc>
                <a:spcPct val="80000"/>
              </a:lnSpc>
              <a:defRPr lang="en-US" dirty="0"/>
            </a:lvl1pPr>
          </a:lstStyle>
          <a:p>
            <a:r>
              <a:rPr lang="en-US" dirty="0"/>
              <a:t>Click to edit Master title style</a:t>
            </a:r>
          </a:p>
        </p:txBody>
      </p:sp>
      <p:sp>
        <p:nvSpPr>
          <p:cNvPr id="3" name="Content Placeholder 2"/>
          <p:cNvSpPr>
            <a:spLocks noGrp="1"/>
          </p:cNvSpPr>
          <p:nvPr>
            <p:ph idx="1"/>
          </p:nvPr>
        </p:nvSpPr>
        <p:spPr>
          <a:xfrm>
            <a:off x="6524093" y="1549923"/>
            <a:ext cx="5071872" cy="4705861"/>
          </a:xfrm>
        </p:spPr>
        <p:txBody>
          <a:bodyPr/>
          <a:lstStyle>
            <a:lvl1pPr>
              <a:defRPr lang="en-US" dirty="0"/>
            </a:lvl1pPr>
            <a:lvl2pPr>
              <a:defRPr lang="en-US" dirty="0"/>
            </a:lvl2pPr>
            <a:lvl3pPr>
              <a:defRPr lang="en-US" dirty="0"/>
            </a:lvl3pPr>
            <a:lvl4pPr>
              <a:defRPr lang="en-US" dirty="0"/>
            </a:lvl4pPr>
            <a:lvl5pPr>
              <a:defRPr lang="en-US" dirty="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9" name="Picture Placeholder 2">
            <a:extLst>
              <a:ext uri="{FF2B5EF4-FFF2-40B4-BE49-F238E27FC236}">
                <a16:creationId xmlns:a16="http://schemas.microsoft.com/office/drawing/2014/main" id="{CD811D67-EC97-41AE-8691-06840A8D0D1F}"/>
              </a:ext>
            </a:extLst>
          </p:cNvPr>
          <p:cNvSpPr>
            <a:spLocks noGrp="1" noChangeAspect="1"/>
          </p:cNvSpPr>
          <p:nvPr>
            <p:ph type="pic" idx="13"/>
          </p:nvPr>
        </p:nvSpPr>
        <p:spPr>
          <a:xfrm>
            <a:off x="0" y="0"/>
            <a:ext cx="5667909" cy="3429000"/>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Content Placeholder 2">
            <a:extLst>
              <a:ext uri="{FF2B5EF4-FFF2-40B4-BE49-F238E27FC236}">
                <a16:creationId xmlns:a16="http://schemas.microsoft.com/office/drawing/2014/main" id="{1FFABE6A-ADEC-494D-A18B-3304EB1CD3D8}"/>
              </a:ext>
            </a:extLst>
          </p:cNvPr>
          <p:cNvSpPr>
            <a:spLocks noGrp="1"/>
          </p:cNvSpPr>
          <p:nvPr>
            <p:ph idx="14" hasCustomPrompt="1"/>
          </p:nvPr>
        </p:nvSpPr>
        <p:spPr>
          <a:xfrm>
            <a:off x="0" y="6455230"/>
            <a:ext cx="3750527" cy="402770"/>
          </a:xfrm>
          <a:noFill/>
        </p:spPr>
        <p:txBody>
          <a:bodyPr/>
          <a:lstStyle>
            <a:lvl1pPr marL="0" indent="0">
              <a:buFontTx/>
              <a:buNone/>
              <a:defRPr sz="16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816537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_Content with Caption">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p:nvPr>
        </p:nvSpPr>
        <p:spPr>
          <a:xfrm>
            <a:off x="6524093" y="458468"/>
            <a:ext cx="5071872" cy="890152"/>
          </a:xfrm>
        </p:spPr>
        <p:txBody>
          <a:bodyPr>
            <a:noAutofit/>
          </a:bodyPr>
          <a:lstStyle>
            <a:lvl1pPr>
              <a:lnSpc>
                <a:spcPct val="80000"/>
              </a:lnSpc>
              <a:defRPr sz="28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6524093" y="1549923"/>
            <a:ext cx="5071872" cy="4705861"/>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10" name="Content Placeholder 2">
            <a:extLst>
              <a:ext uri="{FF2B5EF4-FFF2-40B4-BE49-F238E27FC236}">
                <a16:creationId xmlns:a16="http://schemas.microsoft.com/office/drawing/2014/main" id="{1FFABE6A-ADEC-494D-A18B-3304EB1CD3D8}"/>
              </a:ext>
            </a:extLst>
          </p:cNvPr>
          <p:cNvSpPr>
            <a:spLocks noGrp="1"/>
          </p:cNvSpPr>
          <p:nvPr>
            <p:ph idx="14" hasCustomPrompt="1"/>
          </p:nvPr>
        </p:nvSpPr>
        <p:spPr>
          <a:xfrm>
            <a:off x="0" y="6455230"/>
            <a:ext cx="3750527" cy="402770"/>
          </a:xfrm>
          <a:noFill/>
        </p:spPr>
        <p:txBody>
          <a:bodyPr/>
          <a:lstStyle>
            <a:lvl1pPr marL="0" indent="0">
              <a:buFontTx/>
              <a:buNone/>
              <a:defRPr sz="16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12" name="Picture Placeholder 2">
            <a:extLst>
              <a:ext uri="{FF2B5EF4-FFF2-40B4-BE49-F238E27FC236}">
                <a16:creationId xmlns:a16="http://schemas.microsoft.com/office/drawing/2014/main" id="{27A00BCB-8455-468F-B8E7-D9698FBADC50}"/>
              </a:ext>
            </a:extLst>
          </p:cNvPr>
          <p:cNvSpPr>
            <a:spLocks noGrp="1" noChangeAspect="1"/>
          </p:cNvSpPr>
          <p:nvPr>
            <p:ph type="pic" idx="15"/>
          </p:nvPr>
        </p:nvSpPr>
        <p:spPr>
          <a:xfrm>
            <a:off x="2" y="3428997"/>
            <a:ext cx="2712376" cy="3429002"/>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Picture Placeholder 2">
            <a:extLst>
              <a:ext uri="{FF2B5EF4-FFF2-40B4-BE49-F238E27FC236}">
                <a16:creationId xmlns:a16="http://schemas.microsoft.com/office/drawing/2014/main" id="{6B4C669F-4175-4BD1-895C-AB5131D1FE67}"/>
              </a:ext>
            </a:extLst>
          </p:cNvPr>
          <p:cNvSpPr>
            <a:spLocks noGrp="1" noChangeAspect="1"/>
          </p:cNvSpPr>
          <p:nvPr>
            <p:ph type="pic" idx="13"/>
          </p:nvPr>
        </p:nvSpPr>
        <p:spPr>
          <a:xfrm>
            <a:off x="0" y="0"/>
            <a:ext cx="3472664" cy="3429000"/>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4" name="Picture Placeholder 2">
            <a:extLst>
              <a:ext uri="{FF2B5EF4-FFF2-40B4-BE49-F238E27FC236}">
                <a16:creationId xmlns:a16="http://schemas.microsoft.com/office/drawing/2014/main" id="{A1533D46-1777-43D3-B2D2-83A2A6BFE749}"/>
              </a:ext>
            </a:extLst>
          </p:cNvPr>
          <p:cNvSpPr>
            <a:spLocks noGrp="1" noChangeAspect="1"/>
          </p:cNvSpPr>
          <p:nvPr>
            <p:ph type="pic" idx="16"/>
          </p:nvPr>
        </p:nvSpPr>
        <p:spPr>
          <a:xfrm>
            <a:off x="3472664" y="-2"/>
            <a:ext cx="2225403" cy="3429000"/>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Picture Placeholder 2">
            <a:extLst>
              <a:ext uri="{FF2B5EF4-FFF2-40B4-BE49-F238E27FC236}">
                <a16:creationId xmlns:a16="http://schemas.microsoft.com/office/drawing/2014/main" id="{E38E3888-A065-49F8-A2EB-EF48E4E9AEC9}"/>
              </a:ext>
            </a:extLst>
          </p:cNvPr>
          <p:cNvSpPr>
            <a:spLocks noGrp="1" noChangeAspect="1"/>
          </p:cNvSpPr>
          <p:nvPr>
            <p:ph type="pic" idx="17"/>
          </p:nvPr>
        </p:nvSpPr>
        <p:spPr>
          <a:xfrm>
            <a:off x="2712379" y="3428998"/>
            <a:ext cx="2985688" cy="3429001"/>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476049703"/>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4_Content with Caption">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p:nvPr>
        </p:nvSpPr>
        <p:spPr>
          <a:xfrm>
            <a:off x="5983592" y="458468"/>
            <a:ext cx="5612373" cy="890152"/>
          </a:xfrm>
        </p:spPr>
        <p:txBody>
          <a:bodyPr>
            <a:noAutofit/>
          </a:bodyPr>
          <a:lstStyle>
            <a:lvl1pPr>
              <a:lnSpc>
                <a:spcPct val="80000"/>
              </a:lnSpc>
              <a:defRPr sz="28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983592" y="1348621"/>
            <a:ext cx="5941315" cy="5396404"/>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10" name="Content Placeholder 2">
            <a:extLst>
              <a:ext uri="{FF2B5EF4-FFF2-40B4-BE49-F238E27FC236}">
                <a16:creationId xmlns:a16="http://schemas.microsoft.com/office/drawing/2014/main" id="{1FFABE6A-ADEC-494D-A18B-3304EB1CD3D8}"/>
              </a:ext>
            </a:extLst>
          </p:cNvPr>
          <p:cNvSpPr>
            <a:spLocks noGrp="1"/>
          </p:cNvSpPr>
          <p:nvPr>
            <p:ph idx="14" hasCustomPrompt="1"/>
          </p:nvPr>
        </p:nvSpPr>
        <p:spPr>
          <a:xfrm>
            <a:off x="0" y="6455230"/>
            <a:ext cx="3750527" cy="402770"/>
          </a:xfrm>
          <a:noFill/>
        </p:spPr>
        <p:txBody>
          <a:bodyPr/>
          <a:lstStyle>
            <a:lvl1pPr marL="0" indent="0">
              <a:buFontTx/>
              <a:buNone/>
              <a:defRPr sz="16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12" name="Picture Placeholder 2">
            <a:extLst>
              <a:ext uri="{FF2B5EF4-FFF2-40B4-BE49-F238E27FC236}">
                <a16:creationId xmlns:a16="http://schemas.microsoft.com/office/drawing/2014/main" id="{27A00BCB-8455-468F-B8E7-D9698FBADC50}"/>
              </a:ext>
            </a:extLst>
          </p:cNvPr>
          <p:cNvSpPr>
            <a:spLocks noGrp="1" noChangeAspect="1"/>
          </p:cNvSpPr>
          <p:nvPr>
            <p:ph type="pic" idx="15"/>
          </p:nvPr>
        </p:nvSpPr>
        <p:spPr>
          <a:xfrm>
            <a:off x="180753" y="112976"/>
            <a:ext cx="2691536" cy="3634179"/>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Picture Placeholder 2">
            <a:extLst>
              <a:ext uri="{FF2B5EF4-FFF2-40B4-BE49-F238E27FC236}">
                <a16:creationId xmlns:a16="http://schemas.microsoft.com/office/drawing/2014/main" id="{6B4C669F-4175-4BD1-895C-AB5131D1FE67}"/>
              </a:ext>
            </a:extLst>
          </p:cNvPr>
          <p:cNvSpPr>
            <a:spLocks noGrp="1" noChangeAspect="1"/>
          </p:cNvSpPr>
          <p:nvPr>
            <p:ph type="pic" idx="13"/>
          </p:nvPr>
        </p:nvSpPr>
        <p:spPr>
          <a:xfrm>
            <a:off x="180753" y="3872871"/>
            <a:ext cx="5517313" cy="2872153"/>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Picture Placeholder 2">
            <a:extLst>
              <a:ext uri="{FF2B5EF4-FFF2-40B4-BE49-F238E27FC236}">
                <a16:creationId xmlns:a16="http://schemas.microsoft.com/office/drawing/2014/main" id="{E38E3888-A065-49F8-A2EB-EF48E4E9AEC9}"/>
              </a:ext>
            </a:extLst>
          </p:cNvPr>
          <p:cNvSpPr>
            <a:spLocks noGrp="1" noChangeAspect="1"/>
          </p:cNvSpPr>
          <p:nvPr>
            <p:ph type="pic" idx="17"/>
          </p:nvPr>
        </p:nvSpPr>
        <p:spPr>
          <a:xfrm>
            <a:off x="2986196" y="112976"/>
            <a:ext cx="2711870" cy="3621440"/>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888244830"/>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6_Content with Caption">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834549" y="112974"/>
            <a:ext cx="5976452" cy="6629273"/>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10" name="Content Placeholder 2">
            <a:extLst>
              <a:ext uri="{FF2B5EF4-FFF2-40B4-BE49-F238E27FC236}">
                <a16:creationId xmlns:a16="http://schemas.microsoft.com/office/drawing/2014/main" id="{1FFABE6A-ADEC-494D-A18B-3304EB1CD3D8}"/>
              </a:ext>
            </a:extLst>
          </p:cNvPr>
          <p:cNvSpPr>
            <a:spLocks noGrp="1"/>
          </p:cNvSpPr>
          <p:nvPr>
            <p:ph idx="14" hasCustomPrompt="1"/>
          </p:nvPr>
        </p:nvSpPr>
        <p:spPr>
          <a:xfrm>
            <a:off x="0" y="6455230"/>
            <a:ext cx="3750527" cy="402770"/>
          </a:xfrm>
          <a:noFill/>
        </p:spPr>
        <p:txBody>
          <a:bodyPr/>
          <a:lstStyle>
            <a:lvl1pPr marL="0" indent="0">
              <a:buFontTx/>
              <a:buNone/>
              <a:defRPr sz="16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2" name="Content Placeholder 2">
            <a:extLst>
              <a:ext uri="{FF2B5EF4-FFF2-40B4-BE49-F238E27FC236}">
                <a16:creationId xmlns:a16="http://schemas.microsoft.com/office/drawing/2014/main" id="{9853430F-8F70-3DB0-5D62-B25935C85093}"/>
              </a:ext>
            </a:extLst>
          </p:cNvPr>
          <p:cNvSpPr>
            <a:spLocks noGrp="1"/>
          </p:cNvSpPr>
          <p:nvPr>
            <p:ph idx="18"/>
          </p:nvPr>
        </p:nvSpPr>
        <p:spPr>
          <a:xfrm>
            <a:off x="827393" y="3517413"/>
            <a:ext cx="4900073" cy="3139201"/>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7">
            <a:extLst>
              <a:ext uri="{FF2B5EF4-FFF2-40B4-BE49-F238E27FC236}">
                <a16:creationId xmlns:a16="http://schemas.microsoft.com/office/drawing/2014/main" id="{E72BF966-354E-C42E-7C71-2E9E306070BF}"/>
              </a:ext>
            </a:extLst>
          </p:cNvPr>
          <p:cNvSpPr txBox="1">
            <a:spLocks/>
          </p:cNvSpPr>
          <p:nvPr userDrawn="1"/>
        </p:nvSpPr>
        <p:spPr>
          <a:xfrm rot="16200000">
            <a:off x="-3084027" y="3092571"/>
            <a:ext cx="6858001" cy="672860"/>
          </a:xfrm>
          <a:prstGeom prst="rect">
            <a:avLst/>
          </a:prstGeom>
          <a:solidFill>
            <a:srgbClr val="FF0066"/>
          </a:solidFill>
        </p:spPr>
        <p:txBody>
          <a:bodyPr vert="horz" lIns="180000" tIns="180000" rIns="180000" bIns="180000" rtlCol="0" anchor="ctr">
            <a:noAutofit/>
          </a:bodyPr>
          <a:lstStyle>
            <a:lvl1pPr algn="r" defTabSz="914400" rtl="0" eaLnBrk="1" latinLnBrk="0" hangingPunct="1">
              <a:lnSpc>
                <a:spcPct val="80000"/>
              </a:lnSpc>
              <a:spcBef>
                <a:spcPct val="0"/>
              </a:spcBef>
              <a:buNone/>
              <a:defRPr sz="2800" kern="1200" cap="all" spc="100" baseline="0">
                <a:solidFill>
                  <a:schemeClr val="bg1"/>
                </a:solidFill>
                <a:latin typeface="+mj-lt"/>
                <a:ea typeface="+mj-ea"/>
                <a:cs typeface="+mj-cs"/>
              </a:defRPr>
            </a:lvl1pPr>
          </a:lstStyle>
          <a:p>
            <a:r>
              <a:rPr lang="en-US" dirty="0">
                <a:solidFill>
                  <a:schemeClr val="tx1"/>
                </a:solidFill>
              </a:rPr>
              <a:t>Click to edit Master title style</a:t>
            </a:r>
          </a:p>
        </p:txBody>
      </p:sp>
    </p:spTree>
    <p:extLst>
      <p:ext uri="{BB962C8B-B14F-4D97-AF65-F5344CB8AC3E}">
        <p14:creationId xmlns:p14="http://schemas.microsoft.com/office/powerpoint/2010/main" val="135355670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5D6A5B-152A-424F-B071-9C28EFF63C2C}" type="datetimeFigureOut">
              <a:rPr lang="en-GB" smtClean="0"/>
              <a:t>19/03/2024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C2EA53C-1CD7-485C-A451-69958DC37153}" type="slidenum">
              <a:rPr lang="en-GB" smtClean="0"/>
              <a:t>‹#›</a:t>
            </a:fld>
            <a:endParaRPr lang="en-GB"/>
          </a:p>
        </p:txBody>
      </p:sp>
      <p:sp>
        <p:nvSpPr>
          <p:cNvPr id="6" name="Title 1">
            <a:extLst>
              <a:ext uri="{FF2B5EF4-FFF2-40B4-BE49-F238E27FC236}">
                <a16:creationId xmlns:a16="http://schemas.microsoft.com/office/drawing/2014/main" id="{9720762A-AFA0-485F-B734-21363C42AD79}"/>
              </a:ext>
            </a:extLst>
          </p:cNvPr>
          <p:cNvSpPr>
            <a:spLocks noGrp="1"/>
          </p:cNvSpPr>
          <p:nvPr>
            <p:ph type="ctrTitle"/>
          </p:nvPr>
        </p:nvSpPr>
        <p:spPr>
          <a:xfrm>
            <a:off x="248787" y="5751513"/>
            <a:ext cx="5553182" cy="719191"/>
          </a:xfrm>
        </p:spPr>
        <p:txBody>
          <a:bodyPr anchor="ctr">
            <a:noAutofit/>
          </a:bodyPr>
          <a:lstStyle>
            <a:lvl1pPr algn="l">
              <a:defRPr sz="8000" spc="200" baseline="0">
                <a:effectLst>
                  <a:outerShdw blurRad="50800" dist="38100" dir="8100000" algn="tr" rotWithShape="0">
                    <a:prstClr val="black">
                      <a:alpha val="40000"/>
                    </a:prstClr>
                  </a:outerShdw>
                </a:effectLst>
              </a:defRPr>
            </a:lvl1pPr>
          </a:lstStyle>
          <a:p>
            <a:r>
              <a:rPr lang="en-US" dirty="0"/>
              <a:t>Click to edit Master title style</a:t>
            </a:r>
          </a:p>
        </p:txBody>
      </p:sp>
      <p:sp>
        <p:nvSpPr>
          <p:cNvPr id="7" name="Title 1">
            <a:extLst>
              <a:ext uri="{FF2B5EF4-FFF2-40B4-BE49-F238E27FC236}">
                <a16:creationId xmlns:a16="http://schemas.microsoft.com/office/drawing/2014/main" id="{E4339398-F01D-44A6-99EA-C446256B1911}"/>
              </a:ext>
            </a:extLst>
          </p:cNvPr>
          <p:cNvSpPr txBox="1">
            <a:spLocks/>
          </p:cNvSpPr>
          <p:nvPr userDrawn="1"/>
        </p:nvSpPr>
        <p:spPr>
          <a:xfrm>
            <a:off x="5894911" y="5835702"/>
            <a:ext cx="5318747" cy="719191"/>
          </a:xfrm>
          <a:prstGeom prst="rect">
            <a:avLst/>
          </a:prstGeom>
        </p:spPr>
        <p:txBody>
          <a:bodyPr vert="horz" lIns="91440" tIns="45720" rIns="91440" bIns="45720" rtlCol="0" anchor="ctr">
            <a:noAutofit/>
          </a:bodyPr>
          <a:lstStyle>
            <a:lvl1pPr algn="r" defTabSz="914400" rtl="0" eaLnBrk="1" latinLnBrk="0" hangingPunct="1">
              <a:lnSpc>
                <a:spcPct val="80000"/>
              </a:lnSpc>
              <a:spcBef>
                <a:spcPct val="0"/>
              </a:spcBef>
              <a:buNone/>
              <a:defRPr sz="8000" kern="1200" cap="all" spc="200" baseline="0">
                <a:solidFill>
                  <a:schemeClr val="bg1"/>
                </a:solidFill>
                <a:effectLst>
                  <a:outerShdw blurRad="50800" dist="38100" dir="8100000" algn="tr" rotWithShape="0">
                    <a:prstClr val="black">
                      <a:alpha val="40000"/>
                    </a:prstClr>
                  </a:outerShdw>
                </a:effectLst>
                <a:latin typeface="+mj-lt"/>
                <a:ea typeface="+mj-ea"/>
                <a:cs typeface="+mj-cs"/>
              </a:defRPr>
            </a:lvl1pPr>
          </a:lstStyle>
          <a:p>
            <a:pPr algn="l"/>
            <a:r>
              <a:rPr lang="en-US" sz="2800" dirty="0"/>
              <a:t>Click to edit Master title style</a:t>
            </a:r>
          </a:p>
        </p:txBody>
      </p:sp>
      <p:sp>
        <p:nvSpPr>
          <p:cNvPr id="8" name="Picture Placeholder 2">
            <a:extLst>
              <a:ext uri="{FF2B5EF4-FFF2-40B4-BE49-F238E27FC236}">
                <a16:creationId xmlns:a16="http://schemas.microsoft.com/office/drawing/2014/main" id="{B2709B0C-38C9-448F-B6C2-249EC84ACBA7}"/>
              </a:ext>
            </a:extLst>
          </p:cNvPr>
          <p:cNvSpPr>
            <a:spLocks noGrp="1" noChangeAspect="1"/>
          </p:cNvSpPr>
          <p:nvPr>
            <p:ph type="pic" idx="14"/>
          </p:nvPr>
        </p:nvSpPr>
        <p:spPr>
          <a:xfrm>
            <a:off x="4097517" y="0"/>
            <a:ext cx="4097517" cy="2168165"/>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Picture Placeholder 2">
            <a:extLst>
              <a:ext uri="{FF2B5EF4-FFF2-40B4-BE49-F238E27FC236}">
                <a16:creationId xmlns:a16="http://schemas.microsoft.com/office/drawing/2014/main" id="{FB291E9F-0100-431D-B091-73E05A57F479}"/>
              </a:ext>
            </a:extLst>
          </p:cNvPr>
          <p:cNvSpPr>
            <a:spLocks noGrp="1" noChangeAspect="1"/>
          </p:cNvSpPr>
          <p:nvPr>
            <p:ph type="pic" idx="16"/>
          </p:nvPr>
        </p:nvSpPr>
        <p:spPr>
          <a:xfrm>
            <a:off x="0" y="0"/>
            <a:ext cx="4097517" cy="2168165"/>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43CD2B35-680B-4589-9274-2A166559CF93}"/>
              </a:ext>
            </a:extLst>
          </p:cNvPr>
          <p:cNvSpPr>
            <a:spLocks noGrp="1" noChangeAspect="1"/>
          </p:cNvSpPr>
          <p:nvPr>
            <p:ph type="pic" idx="17"/>
          </p:nvPr>
        </p:nvSpPr>
        <p:spPr>
          <a:xfrm>
            <a:off x="8195034" y="0"/>
            <a:ext cx="4097517" cy="2168165"/>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Picture Placeholder 2">
            <a:extLst>
              <a:ext uri="{FF2B5EF4-FFF2-40B4-BE49-F238E27FC236}">
                <a16:creationId xmlns:a16="http://schemas.microsoft.com/office/drawing/2014/main" id="{65734B01-53EB-4D35-9563-668F53CDB457}"/>
              </a:ext>
            </a:extLst>
          </p:cNvPr>
          <p:cNvSpPr>
            <a:spLocks noGrp="1" noChangeAspect="1"/>
          </p:cNvSpPr>
          <p:nvPr>
            <p:ph type="pic" idx="18"/>
          </p:nvPr>
        </p:nvSpPr>
        <p:spPr>
          <a:xfrm>
            <a:off x="4097517" y="2181765"/>
            <a:ext cx="4097517" cy="2168165"/>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6" name="Picture Placeholder 2">
            <a:extLst>
              <a:ext uri="{FF2B5EF4-FFF2-40B4-BE49-F238E27FC236}">
                <a16:creationId xmlns:a16="http://schemas.microsoft.com/office/drawing/2014/main" id="{415B6F23-B4D9-4584-A232-AC4F76EBD053}"/>
              </a:ext>
            </a:extLst>
          </p:cNvPr>
          <p:cNvSpPr>
            <a:spLocks noGrp="1" noChangeAspect="1"/>
          </p:cNvSpPr>
          <p:nvPr>
            <p:ph type="pic" idx="19"/>
          </p:nvPr>
        </p:nvSpPr>
        <p:spPr>
          <a:xfrm>
            <a:off x="0" y="2181765"/>
            <a:ext cx="4097517" cy="2168165"/>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7" name="Picture Placeholder 2">
            <a:extLst>
              <a:ext uri="{FF2B5EF4-FFF2-40B4-BE49-F238E27FC236}">
                <a16:creationId xmlns:a16="http://schemas.microsoft.com/office/drawing/2014/main" id="{3FCA7B41-02F8-4914-8881-1A5CF72551CC}"/>
              </a:ext>
            </a:extLst>
          </p:cNvPr>
          <p:cNvSpPr>
            <a:spLocks noGrp="1" noChangeAspect="1"/>
          </p:cNvSpPr>
          <p:nvPr>
            <p:ph type="pic" idx="20"/>
          </p:nvPr>
        </p:nvSpPr>
        <p:spPr>
          <a:xfrm>
            <a:off x="8195034" y="2181765"/>
            <a:ext cx="4097517" cy="2168165"/>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8" name="Picture Placeholder 2">
            <a:extLst>
              <a:ext uri="{FF2B5EF4-FFF2-40B4-BE49-F238E27FC236}">
                <a16:creationId xmlns:a16="http://schemas.microsoft.com/office/drawing/2014/main" id="{1C33EBB8-032A-4361-995B-8A48EC9683FD}"/>
              </a:ext>
            </a:extLst>
          </p:cNvPr>
          <p:cNvSpPr>
            <a:spLocks noGrp="1" noChangeAspect="1"/>
          </p:cNvSpPr>
          <p:nvPr>
            <p:ph type="pic" idx="21"/>
          </p:nvPr>
        </p:nvSpPr>
        <p:spPr>
          <a:xfrm>
            <a:off x="4097517" y="4377301"/>
            <a:ext cx="4097517" cy="2471272"/>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9" name="Picture Placeholder 2">
            <a:extLst>
              <a:ext uri="{FF2B5EF4-FFF2-40B4-BE49-F238E27FC236}">
                <a16:creationId xmlns:a16="http://schemas.microsoft.com/office/drawing/2014/main" id="{FC03B7ED-765E-403C-B442-A1E3D5DFBFB7}"/>
              </a:ext>
            </a:extLst>
          </p:cNvPr>
          <p:cNvSpPr>
            <a:spLocks noGrp="1" noChangeAspect="1"/>
          </p:cNvSpPr>
          <p:nvPr>
            <p:ph type="pic" idx="22"/>
          </p:nvPr>
        </p:nvSpPr>
        <p:spPr>
          <a:xfrm>
            <a:off x="0" y="4377301"/>
            <a:ext cx="4097517" cy="2471272"/>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0" name="Picture Placeholder 2">
            <a:extLst>
              <a:ext uri="{FF2B5EF4-FFF2-40B4-BE49-F238E27FC236}">
                <a16:creationId xmlns:a16="http://schemas.microsoft.com/office/drawing/2014/main" id="{2B78513C-F5A4-4026-8DD6-CD4BEF037C0D}"/>
              </a:ext>
            </a:extLst>
          </p:cNvPr>
          <p:cNvSpPr>
            <a:spLocks noGrp="1" noChangeAspect="1"/>
          </p:cNvSpPr>
          <p:nvPr>
            <p:ph type="pic" idx="23"/>
          </p:nvPr>
        </p:nvSpPr>
        <p:spPr>
          <a:xfrm>
            <a:off x="8195034" y="4377301"/>
            <a:ext cx="4097517" cy="2471272"/>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688306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5_Content with Caption">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p:nvPr>
        </p:nvSpPr>
        <p:spPr>
          <a:xfrm>
            <a:off x="5983592" y="458468"/>
            <a:ext cx="5612373" cy="890152"/>
          </a:xfrm>
        </p:spPr>
        <p:txBody>
          <a:bodyPr>
            <a:noAutofit/>
          </a:bodyPr>
          <a:lstStyle>
            <a:lvl1pPr>
              <a:lnSpc>
                <a:spcPct val="80000"/>
              </a:lnSpc>
              <a:defRPr sz="28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983592" y="1348621"/>
            <a:ext cx="5941315" cy="5396404"/>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10" name="Content Placeholder 2">
            <a:extLst>
              <a:ext uri="{FF2B5EF4-FFF2-40B4-BE49-F238E27FC236}">
                <a16:creationId xmlns:a16="http://schemas.microsoft.com/office/drawing/2014/main" id="{1FFABE6A-ADEC-494D-A18B-3304EB1CD3D8}"/>
              </a:ext>
            </a:extLst>
          </p:cNvPr>
          <p:cNvSpPr>
            <a:spLocks noGrp="1"/>
          </p:cNvSpPr>
          <p:nvPr>
            <p:ph idx="14" hasCustomPrompt="1"/>
          </p:nvPr>
        </p:nvSpPr>
        <p:spPr>
          <a:xfrm>
            <a:off x="0" y="6455230"/>
            <a:ext cx="3750527" cy="402770"/>
          </a:xfrm>
          <a:noFill/>
        </p:spPr>
        <p:txBody>
          <a:bodyPr/>
          <a:lstStyle>
            <a:lvl1pPr marL="0" indent="0">
              <a:buFontTx/>
              <a:buNone/>
              <a:defRPr sz="16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12" name="Picture Placeholder 2">
            <a:extLst>
              <a:ext uri="{FF2B5EF4-FFF2-40B4-BE49-F238E27FC236}">
                <a16:creationId xmlns:a16="http://schemas.microsoft.com/office/drawing/2014/main" id="{27A00BCB-8455-468F-B8E7-D9698FBADC50}"/>
              </a:ext>
            </a:extLst>
          </p:cNvPr>
          <p:cNvSpPr>
            <a:spLocks noGrp="1" noChangeAspect="1"/>
          </p:cNvSpPr>
          <p:nvPr>
            <p:ph type="pic" idx="15"/>
          </p:nvPr>
        </p:nvSpPr>
        <p:spPr>
          <a:xfrm>
            <a:off x="170586" y="3110845"/>
            <a:ext cx="2691536" cy="3634179"/>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Picture Placeholder 2">
            <a:extLst>
              <a:ext uri="{FF2B5EF4-FFF2-40B4-BE49-F238E27FC236}">
                <a16:creationId xmlns:a16="http://schemas.microsoft.com/office/drawing/2014/main" id="{6B4C669F-4175-4BD1-895C-AB5131D1FE67}"/>
              </a:ext>
            </a:extLst>
          </p:cNvPr>
          <p:cNvSpPr>
            <a:spLocks noGrp="1" noChangeAspect="1"/>
          </p:cNvSpPr>
          <p:nvPr>
            <p:ph type="pic" idx="13"/>
          </p:nvPr>
        </p:nvSpPr>
        <p:spPr>
          <a:xfrm>
            <a:off x="170586" y="112975"/>
            <a:ext cx="5517313" cy="2872153"/>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Picture Placeholder 2">
            <a:extLst>
              <a:ext uri="{FF2B5EF4-FFF2-40B4-BE49-F238E27FC236}">
                <a16:creationId xmlns:a16="http://schemas.microsoft.com/office/drawing/2014/main" id="{E38E3888-A065-49F8-A2EB-EF48E4E9AEC9}"/>
              </a:ext>
            </a:extLst>
          </p:cNvPr>
          <p:cNvSpPr>
            <a:spLocks noGrp="1" noChangeAspect="1"/>
          </p:cNvSpPr>
          <p:nvPr>
            <p:ph type="pic" idx="17"/>
          </p:nvPr>
        </p:nvSpPr>
        <p:spPr>
          <a:xfrm>
            <a:off x="2976029" y="3110845"/>
            <a:ext cx="2711870" cy="3621440"/>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441816273"/>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7_Content with Caption">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p:nvPr>
        </p:nvSpPr>
        <p:spPr>
          <a:xfrm rot="16200000">
            <a:off x="-3061515" y="3082976"/>
            <a:ext cx="6845262" cy="704786"/>
          </a:xfrm>
          <a:solidFill>
            <a:srgbClr val="FF0066"/>
          </a:solidFill>
        </p:spPr>
        <p:txBody>
          <a:bodyPr>
            <a:noAutofit/>
          </a:bodyPr>
          <a:lstStyle>
            <a:lvl1pPr>
              <a:lnSpc>
                <a:spcPct val="80000"/>
              </a:lnSpc>
              <a:defRPr sz="28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579257" y="389859"/>
            <a:ext cx="7345651" cy="6131443"/>
          </a:xfrm>
        </p:spPr>
        <p:txBody>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2">
            <a:extLst>
              <a:ext uri="{FF2B5EF4-FFF2-40B4-BE49-F238E27FC236}">
                <a16:creationId xmlns:a16="http://schemas.microsoft.com/office/drawing/2014/main" id="{6B4C669F-4175-4BD1-895C-AB5131D1FE67}"/>
              </a:ext>
            </a:extLst>
          </p:cNvPr>
          <p:cNvSpPr>
            <a:spLocks noGrp="1" noChangeAspect="1"/>
          </p:cNvSpPr>
          <p:nvPr>
            <p:ph type="pic" idx="13"/>
          </p:nvPr>
        </p:nvSpPr>
        <p:spPr>
          <a:xfrm>
            <a:off x="1129146" y="112975"/>
            <a:ext cx="3145312" cy="3551552"/>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Content Placeholder 2">
            <a:extLst>
              <a:ext uri="{FF2B5EF4-FFF2-40B4-BE49-F238E27FC236}">
                <a16:creationId xmlns:a16="http://schemas.microsoft.com/office/drawing/2014/main" id="{B47BD70E-35BB-AD25-89E1-3FC02EE27F2A}"/>
              </a:ext>
            </a:extLst>
          </p:cNvPr>
          <p:cNvSpPr>
            <a:spLocks noGrp="1"/>
          </p:cNvSpPr>
          <p:nvPr>
            <p:ph idx="15"/>
          </p:nvPr>
        </p:nvSpPr>
        <p:spPr>
          <a:xfrm>
            <a:off x="1129146" y="3831933"/>
            <a:ext cx="3145312" cy="2913092"/>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2167509"/>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8_Content with Caption">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p:nvPr>
        </p:nvSpPr>
        <p:spPr>
          <a:xfrm rot="16200000">
            <a:off x="-3075369" y="3096830"/>
            <a:ext cx="6845262" cy="677077"/>
          </a:xfrm>
          <a:solidFill>
            <a:srgbClr val="FF0066"/>
          </a:solidFill>
        </p:spPr>
        <p:txBody>
          <a:bodyPr>
            <a:noAutofit/>
          </a:bodyPr>
          <a:lstStyle>
            <a:lvl1pPr>
              <a:lnSpc>
                <a:spcPct val="80000"/>
              </a:lnSpc>
              <a:defRPr sz="28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6186055" y="411126"/>
            <a:ext cx="5738852" cy="6131442"/>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2">
            <a:extLst>
              <a:ext uri="{FF2B5EF4-FFF2-40B4-BE49-F238E27FC236}">
                <a16:creationId xmlns:a16="http://schemas.microsoft.com/office/drawing/2014/main" id="{B47BD70E-35BB-AD25-89E1-3FC02EE27F2A}"/>
              </a:ext>
            </a:extLst>
          </p:cNvPr>
          <p:cNvSpPr>
            <a:spLocks noGrp="1"/>
          </p:cNvSpPr>
          <p:nvPr>
            <p:ph idx="15"/>
          </p:nvPr>
        </p:nvSpPr>
        <p:spPr>
          <a:xfrm>
            <a:off x="884660" y="3290455"/>
            <a:ext cx="4900073" cy="345457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2">
            <a:extLst>
              <a:ext uri="{FF2B5EF4-FFF2-40B4-BE49-F238E27FC236}">
                <a16:creationId xmlns:a16="http://schemas.microsoft.com/office/drawing/2014/main" id="{D9B95026-4E6C-98B6-6205-5A017C2329DF}"/>
              </a:ext>
            </a:extLst>
          </p:cNvPr>
          <p:cNvSpPr>
            <a:spLocks noGrp="1" noChangeAspect="1"/>
          </p:cNvSpPr>
          <p:nvPr>
            <p:ph type="pic" idx="16"/>
          </p:nvPr>
        </p:nvSpPr>
        <p:spPr>
          <a:xfrm>
            <a:off x="884660" y="112977"/>
            <a:ext cx="2390427" cy="3018152"/>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Picture Placeholder 2">
            <a:extLst>
              <a:ext uri="{FF2B5EF4-FFF2-40B4-BE49-F238E27FC236}">
                <a16:creationId xmlns:a16="http://schemas.microsoft.com/office/drawing/2014/main" id="{AB58469C-0C0C-DEFE-0E8D-F4496BA5A249}"/>
              </a:ext>
            </a:extLst>
          </p:cNvPr>
          <p:cNvSpPr>
            <a:spLocks noGrp="1" noChangeAspect="1"/>
          </p:cNvSpPr>
          <p:nvPr>
            <p:ph type="pic" idx="17"/>
          </p:nvPr>
        </p:nvSpPr>
        <p:spPr>
          <a:xfrm>
            <a:off x="3367774" y="112975"/>
            <a:ext cx="2416959" cy="3018152"/>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734679343"/>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3_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3013616" cy="889576"/>
          </a:xfrm>
        </p:spPr>
        <p:txBody>
          <a:bodyPr>
            <a:noAutofit/>
          </a:bodyPr>
          <a:lstStyle>
            <a:lvl1pPr>
              <a:lnSpc>
                <a:spcPct val="80000"/>
              </a:lnSpc>
              <a:defRPr lang="en-US" dirty="0"/>
            </a:lvl1pPr>
          </a:lstStyle>
          <a:p>
            <a:r>
              <a:rPr lang="en-US" dirty="0"/>
              <a:t>Click to edit Master title style</a:t>
            </a:r>
          </a:p>
        </p:txBody>
      </p:sp>
      <p:sp>
        <p:nvSpPr>
          <p:cNvPr id="3" name="Content Placeholder 2"/>
          <p:cNvSpPr>
            <a:spLocks noGrp="1"/>
          </p:cNvSpPr>
          <p:nvPr>
            <p:ph idx="1"/>
          </p:nvPr>
        </p:nvSpPr>
        <p:spPr>
          <a:xfrm>
            <a:off x="1024128" y="1562964"/>
            <a:ext cx="2931423" cy="4705861"/>
          </a:xfrm>
        </p:spPr>
        <p:txBody>
          <a:bodyPr/>
          <a:lstStyle>
            <a:lvl1pPr>
              <a:defRPr lang="en-US" dirty="0"/>
            </a:lvl1pPr>
            <a:lvl2pPr>
              <a:defRPr lang="en-US" dirty="0"/>
            </a:lvl2pPr>
            <a:lvl3pPr>
              <a:defRPr lang="en-US" dirty="0"/>
            </a:lvl3pPr>
            <a:lvl4pPr>
              <a:defRPr lang="en-US" dirty="0"/>
            </a:lvl4pPr>
            <a:lvl5pPr>
              <a:defRPr lang="en-US" dirty="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9" name="Picture Placeholder 2">
            <a:extLst>
              <a:ext uri="{FF2B5EF4-FFF2-40B4-BE49-F238E27FC236}">
                <a16:creationId xmlns:a16="http://schemas.microsoft.com/office/drawing/2014/main" id="{CD811D67-EC97-41AE-8691-06840A8D0D1F}"/>
              </a:ext>
            </a:extLst>
          </p:cNvPr>
          <p:cNvSpPr>
            <a:spLocks noGrp="1" noChangeAspect="1"/>
          </p:cNvSpPr>
          <p:nvPr>
            <p:ph type="pic" idx="13"/>
          </p:nvPr>
        </p:nvSpPr>
        <p:spPr>
          <a:xfrm>
            <a:off x="4448710" y="11566"/>
            <a:ext cx="7743288" cy="6846434"/>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Content Placeholder 2">
            <a:extLst>
              <a:ext uri="{FF2B5EF4-FFF2-40B4-BE49-F238E27FC236}">
                <a16:creationId xmlns:a16="http://schemas.microsoft.com/office/drawing/2014/main" id="{6DA15A49-F379-4F89-924B-32D5E76A96A8}"/>
              </a:ext>
            </a:extLst>
          </p:cNvPr>
          <p:cNvSpPr>
            <a:spLocks noGrp="1"/>
          </p:cNvSpPr>
          <p:nvPr>
            <p:ph idx="14" hasCustomPrompt="1"/>
          </p:nvPr>
        </p:nvSpPr>
        <p:spPr>
          <a:xfrm>
            <a:off x="8441472" y="6455229"/>
            <a:ext cx="3750527" cy="402770"/>
          </a:xfrm>
          <a:noFill/>
        </p:spPr>
        <p:txBody>
          <a:bodyPr>
            <a:normAutofit/>
          </a:bodyPr>
          <a:lstStyle>
            <a:lvl1pPr marL="0" indent="0" algn="r">
              <a:buFontTx/>
              <a:buNone/>
              <a:defRPr sz="18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6924432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1_Content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CD811D67-EC97-41AE-8691-06840A8D0D1F}"/>
              </a:ext>
            </a:extLst>
          </p:cNvPr>
          <p:cNvSpPr>
            <a:spLocks noGrp="1" noChangeAspect="1"/>
          </p:cNvSpPr>
          <p:nvPr>
            <p:ph type="pic" idx="13"/>
          </p:nvPr>
        </p:nvSpPr>
        <p:spPr>
          <a:xfrm>
            <a:off x="0" y="0"/>
            <a:ext cx="7743288" cy="6846434"/>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Content Placeholder 2">
            <a:extLst>
              <a:ext uri="{FF2B5EF4-FFF2-40B4-BE49-F238E27FC236}">
                <a16:creationId xmlns:a16="http://schemas.microsoft.com/office/drawing/2014/main" id="{6CCF125B-799C-4165-B3BE-E122156A64B6}"/>
              </a:ext>
            </a:extLst>
          </p:cNvPr>
          <p:cNvSpPr>
            <a:spLocks noGrp="1"/>
          </p:cNvSpPr>
          <p:nvPr>
            <p:ph idx="14" hasCustomPrompt="1"/>
          </p:nvPr>
        </p:nvSpPr>
        <p:spPr>
          <a:xfrm>
            <a:off x="225936" y="6342254"/>
            <a:ext cx="3750527" cy="402770"/>
          </a:xfrm>
          <a:noFill/>
        </p:spPr>
        <p:txBody>
          <a:bodyPr/>
          <a:lstStyle>
            <a:lvl1pPr>
              <a:defRPr sz="16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8" name="Title 7"/>
          <p:cNvSpPr>
            <a:spLocks noGrp="1"/>
          </p:cNvSpPr>
          <p:nvPr>
            <p:ph type="title"/>
          </p:nvPr>
        </p:nvSpPr>
        <p:spPr>
          <a:xfrm>
            <a:off x="8428537" y="336694"/>
            <a:ext cx="3013616" cy="889576"/>
          </a:xfrm>
        </p:spPr>
        <p:txBody>
          <a:bodyPr>
            <a:noAutofit/>
          </a:bodyPr>
          <a:lstStyle>
            <a:lvl1pPr>
              <a:lnSpc>
                <a:spcPct val="80000"/>
              </a:lnSpc>
              <a:defRPr lang="en-US" dirty="0"/>
            </a:lvl1pPr>
          </a:lstStyle>
          <a:p>
            <a:r>
              <a:rPr lang="en-US" dirty="0"/>
              <a:t>Click to edit Master title style</a:t>
            </a:r>
          </a:p>
        </p:txBody>
      </p:sp>
      <p:sp>
        <p:nvSpPr>
          <p:cNvPr id="3" name="Content Placeholder 2"/>
          <p:cNvSpPr>
            <a:spLocks noGrp="1"/>
          </p:cNvSpPr>
          <p:nvPr>
            <p:ph idx="1"/>
          </p:nvPr>
        </p:nvSpPr>
        <p:spPr>
          <a:xfrm>
            <a:off x="8428537" y="1428149"/>
            <a:ext cx="2931423" cy="4705861"/>
          </a:xfrm>
        </p:spPr>
        <p:txBody>
          <a:bodyPr/>
          <a:lstStyle>
            <a:lvl1pPr>
              <a:defRPr lang="en-US" dirty="0"/>
            </a:lvl1pPr>
            <a:lvl2pPr>
              <a:defRPr lang="en-US" dirty="0"/>
            </a:lvl2pPr>
            <a:lvl3pPr>
              <a:defRPr lang="en-US" dirty="0"/>
            </a:lvl3pPr>
            <a:lvl4pPr>
              <a:defRPr lang="en-US" dirty="0"/>
            </a:lvl4pPr>
            <a:lvl5pPr>
              <a:defRPr lang="en-US" dirty="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Tree>
    <p:extLst>
      <p:ext uri="{BB962C8B-B14F-4D97-AF65-F5344CB8AC3E}">
        <p14:creationId xmlns:p14="http://schemas.microsoft.com/office/powerpoint/2010/main" val="36475659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6_Content with Caption">
    <p:bg>
      <p:bgPr>
        <a:solidFill>
          <a:srgbClr val="FF006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9DD5F3-A794-4D65-B089-F58A2C802EF7}"/>
              </a:ext>
            </a:extLst>
          </p:cNvPr>
          <p:cNvSpPr/>
          <p:nvPr userDrawn="1"/>
        </p:nvSpPr>
        <p:spPr>
          <a:xfrm>
            <a:off x="8023858" y="0"/>
            <a:ext cx="4168141" cy="6858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p:cNvSpPr>
            <a:spLocks noGrp="1"/>
          </p:cNvSpPr>
          <p:nvPr>
            <p:ph type="title"/>
          </p:nvPr>
        </p:nvSpPr>
        <p:spPr>
          <a:xfrm>
            <a:off x="8278711" y="217169"/>
            <a:ext cx="3452276" cy="1120141"/>
          </a:xfrm>
          <a:noFill/>
        </p:spPr>
        <p:txBody>
          <a:bodyPr>
            <a:noAutofit/>
          </a:bodyPr>
          <a:lstStyle>
            <a:lvl1pPr>
              <a:lnSpc>
                <a:spcPct val="80000"/>
              </a:lnSpc>
              <a:defRPr sz="28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8278709" y="1439254"/>
            <a:ext cx="3452277" cy="4929506"/>
          </a:xfrm>
          <a:noFill/>
        </p:spPr>
        <p:txBody>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10" name="Content Placeholder 2">
            <a:extLst>
              <a:ext uri="{FF2B5EF4-FFF2-40B4-BE49-F238E27FC236}">
                <a16:creationId xmlns:a16="http://schemas.microsoft.com/office/drawing/2014/main" id="{1FFABE6A-ADEC-494D-A18B-3304EB1CD3D8}"/>
              </a:ext>
            </a:extLst>
          </p:cNvPr>
          <p:cNvSpPr>
            <a:spLocks noGrp="1"/>
          </p:cNvSpPr>
          <p:nvPr>
            <p:ph idx="14" hasCustomPrompt="1"/>
          </p:nvPr>
        </p:nvSpPr>
        <p:spPr>
          <a:xfrm>
            <a:off x="0" y="6455230"/>
            <a:ext cx="3750527" cy="402770"/>
          </a:xfrm>
          <a:noFill/>
        </p:spPr>
        <p:txBody>
          <a:bodyPr/>
          <a:lstStyle>
            <a:lvl1pPr marL="0" indent="0">
              <a:buFontTx/>
              <a:buNone/>
              <a:defRPr sz="16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15" name="Picture Placeholder 2">
            <a:extLst>
              <a:ext uri="{FF2B5EF4-FFF2-40B4-BE49-F238E27FC236}">
                <a16:creationId xmlns:a16="http://schemas.microsoft.com/office/drawing/2014/main" id="{C8247C63-2A64-4F96-B80A-50933DA9103E}"/>
              </a:ext>
            </a:extLst>
          </p:cNvPr>
          <p:cNvSpPr>
            <a:spLocks noGrp="1" noChangeAspect="1"/>
          </p:cNvSpPr>
          <p:nvPr>
            <p:ph type="pic" idx="15"/>
          </p:nvPr>
        </p:nvSpPr>
        <p:spPr>
          <a:xfrm>
            <a:off x="205741" y="3429000"/>
            <a:ext cx="3851909" cy="2913254"/>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6" name="Picture Placeholder 2">
            <a:extLst>
              <a:ext uri="{FF2B5EF4-FFF2-40B4-BE49-F238E27FC236}">
                <a16:creationId xmlns:a16="http://schemas.microsoft.com/office/drawing/2014/main" id="{08A9C647-1E80-43D8-96C8-F0C335A145F7}"/>
              </a:ext>
            </a:extLst>
          </p:cNvPr>
          <p:cNvSpPr>
            <a:spLocks noGrp="1" noChangeAspect="1"/>
          </p:cNvSpPr>
          <p:nvPr>
            <p:ph type="pic" idx="13"/>
          </p:nvPr>
        </p:nvSpPr>
        <p:spPr>
          <a:xfrm>
            <a:off x="205741" y="217169"/>
            <a:ext cx="4983480" cy="3014931"/>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7" name="Picture Placeholder 2">
            <a:extLst>
              <a:ext uri="{FF2B5EF4-FFF2-40B4-BE49-F238E27FC236}">
                <a16:creationId xmlns:a16="http://schemas.microsoft.com/office/drawing/2014/main" id="{85F70056-FDE4-4F81-8581-A7BA2DA0813E}"/>
              </a:ext>
            </a:extLst>
          </p:cNvPr>
          <p:cNvSpPr>
            <a:spLocks noGrp="1" noChangeAspect="1"/>
          </p:cNvSpPr>
          <p:nvPr>
            <p:ph type="pic" idx="16"/>
          </p:nvPr>
        </p:nvSpPr>
        <p:spPr>
          <a:xfrm>
            <a:off x="4214595" y="3429000"/>
            <a:ext cx="3603525" cy="2913254"/>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8" name="Picture Placeholder 2">
            <a:extLst>
              <a:ext uri="{FF2B5EF4-FFF2-40B4-BE49-F238E27FC236}">
                <a16:creationId xmlns:a16="http://schemas.microsoft.com/office/drawing/2014/main" id="{B99933BD-B4E3-4B1F-9C03-AA57020244F2}"/>
              </a:ext>
            </a:extLst>
          </p:cNvPr>
          <p:cNvSpPr>
            <a:spLocks noGrp="1" noChangeAspect="1"/>
          </p:cNvSpPr>
          <p:nvPr>
            <p:ph type="pic" idx="17"/>
          </p:nvPr>
        </p:nvSpPr>
        <p:spPr>
          <a:xfrm>
            <a:off x="5394961" y="217169"/>
            <a:ext cx="2423160" cy="3014931"/>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41440646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4_Content with Caption">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9DD5F3-A794-4D65-B089-F58A2C802EF7}"/>
              </a:ext>
            </a:extLst>
          </p:cNvPr>
          <p:cNvSpPr/>
          <p:nvPr userDrawn="1"/>
        </p:nvSpPr>
        <p:spPr>
          <a:xfrm>
            <a:off x="8023858" y="0"/>
            <a:ext cx="4168141" cy="6858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2">
            <a:extLst>
              <a:ext uri="{FF2B5EF4-FFF2-40B4-BE49-F238E27FC236}">
                <a16:creationId xmlns:a16="http://schemas.microsoft.com/office/drawing/2014/main" id="{61F51FF8-8DAC-45AA-A099-34038E259A08}"/>
              </a:ext>
            </a:extLst>
          </p:cNvPr>
          <p:cNvSpPr>
            <a:spLocks noGrp="1" noChangeAspect="1"/>
          </p:cNvSpPr>
          <p:nvPr>
            <p:ph type="pic" idx="15"/>
          </p:nvPr>
        </p:nvSpPr>
        <p:spPr>
          <a:xfrm>
            <a:off x="205741" y="3337560"/>
            <a:ext cx="2571749" cy="3004694"/>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7"/>
          <p:cNvSpPr>
            <a:spLocks noGrp="1"/>
          </p:cNvSpPr>
          <p:nvPr>
            <p:ph type="title"/>
          </p:nvPr>
        </p:nvSpPr>
        <p:spPr>
          <a:xfrm>
            <a:off x="8278711" y="217169"/>
            <a:ext cx="3452276" cy="1120141"/>
          </a:xfrm>
          <a:noFill/>
        </p:spPr>
        <p:txBody>
          <a:bodyPr>
            <a:noAutofit/>
          </a:bodyPr>
          <a:lstStyle>
            <a:lvl1pPr>
              <a:lnSpc>
                <a:spcPct val="80000"/>
              </a:lnSpc>
              <a:defRPr sz="28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8278709" y="1439254"/>
            <a:ext cx="3452277" cy="4929506"/>
          </a:xfrm>
          <a:noFill/>
        </p:spPr>
        <p:txBody>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9" name="Picture Placeholder 2">
            <a:extLst>
              <a:ext uri="{FF2B5EF4-FFF2-40B4-BE49-F238E27FC236}">
                <a16:creationId xmlns:a16="http://schemas.microsoft.com/office/drawing/2014/main" id="{CD811D67-EC97-41AE-8691-06840A8D0D1F}"/>
              </a:ext>
            </a:extLst>
          </p:cNvPr>
          <p:cNvSpPr>
            <a:spLocks noGrp="1" noChangeAspect="1"/>
          </p:cNvSpPr>
          <p:nvPr>
            <p:ph type="pic" idx="13"/>
          </p:nvPr>
        </p:nvSpPr>
        <p:spPr>
          <a:xfrm>
            <a:off x="205741" y="217170"/>
            <a:ext cx="4983482" cy="2903220"/>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Content Placeholder 2">
            <a:extLst>
              <a:ext uri="{FF2B5EF4-FFF2-40B4-BE49-F238E27FC236}">
                <a16:creationId xmlns:a16="http://schemas.microsoft.com/office/drawing/2014/main" id="{1FFABE6A-ADEC-494D-A18B-3304EB1CD3D8}"/>
              </a:ext>
            </a:extLst>
          </p:cNvPr>
          <p:cNvSpPr>
            <a:spLocks noGrp="1"/>
          </p:cNvSpPr>
          <p:nvPr>
            <p:ph idx="14" hasCustomPrompt="1"/>
          </p:nvPr>
        </p:nvSpPr>
        <p:spPr>
          <a:xfrm>
            <a:off x="0" y="6455230"/>
            <a:ext cx="3750527" cy="402770"/>
          </a:xfrm>
          <a:noFill/>
        </p:spPr>
        <p:txBody>
          <a:bodyPr/>
          <a:lstStyle>
            <a:lvl1pPr marL="0" indent="0">
              <a:buFontTx/>
              <a:buNone/>
              <a:defRPr sz="16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12" name="Picture Placeholder 2">
            <a:extLst>
              <a:ext uri="{FF2B5EF4-FFF2-40B4-BE49-F238E27FC236}">
                <a16:creationId xmlns:a16="http://schemas.microsoft.com/office/drawing/2014/main" id="{3B9900AD-52FE-458B-A643-1EFC3A88410D}"/>
              </a:ext>
            </a:extLst>
          </p:cNvPr>
          <p:cNvSpPr>
            <a:spLocks noGrp="1" noChangeAspect="1"/>
          </p:cNvSpPr>
          <p:nvPr>
            <p:ph type="pic" idx="16"/>
          </p:nvPr>
        </p:nvSpPr>
        <p:spPr>
          <a:xfrm>
            <a:off x="2942479" y="3337560"/>
            <a:ext cx="2246744" cy="3020168"/>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Picture Placeholder 2">
            <a:extLst>
              <a:ext uri="{FF2B5EF4-FFF2-40B4-BE49-F238E27FC236}">
                <a16:creationId xmlns:a16="http://schemas.microsoft.com/office/drawing/2014/main" id="{C79971EF-935F-46DF-A2A7-DD6EFA4A6CC0}"/>
              </a:ext>
            </a:extLst>
          </p:cNvPr>
          <p:cNvSpPr>
            <a:spLocks noGrp="1" noChangeAspect="1"/>
          </p:cNvSpPr>
          <p:nvPr>
            <p:ph type="pic" idx="17"/>
          </p:nvPr>
        </p:nvSpPr>
        <p:spPr>
          <a:xfrm>
            <a:off x="5394961" y="217169"/>
            <a:ext cx="2423160" cy="3788228"/>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4" name="Picture Placeholder 2">
            <a:extLst>
              <a:ext uri="{FF2B5EF4-FFF2-40B4-BE49-F238E27FC236}">
                <a16:creationId xmlns:a16="http://schemas.microsoft.com/office/drawing/2014/main" id="{FE7FC547-5CCB-40AA-8B00-65B818156B2F}"/>
              </a:ext>
            </a:extLst>
          </p:cNvPr>
          <p:cNvSpPr>
            <a:spLocks noGrp="1" noChangeAspect="1"/>
          </p:cNvSpPr>
          <p:nvPr>
            <p:ph type="pic" idx="18"/>
          </p:nvPr>
        </p:nvSpPr>
        <p:spPr>
          <a:xfrm>
            <a:off x="5394962" y="4220317"/>
            <a:ext cx="2423160" cy="2148443"/>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6537378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9_Content with Caption">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9DD5F3-A794-4D65-B089-F58A2C802EF7}"/>
              </a:ext>
            </a:extLst>
          </p:cNvPr>
          <p:cNvSpPr/>
          <p:nvPr userDrawn="1"/>
        </p:nvSpPr>
        <p:spPr>
          <a:xfrm>
            <a:off x="5445304" y="0"/>
            <a:ext cx="6746696" cy="6858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2">
            <a:extLst>
              <a:ext uri="{FF2B5EF4-FFF2-40B4-BE49-F238E27FC236}">
                <a16:creationId xmlns:a16="http://schemas.microsoft.com/office/drawing/2014/main" id="{61F51FF8-8DAC-45AA-A099-34038E259A08}"/>
              </a:ext>
            </a:extLst>
          </p:cNvPr>
          <p:cNvSpPr>
            <a:spLocks noGrp="1" noChangeAspect="1"/>
          </p:cNvSpPr>
          <p:nvPr>
            <p:ph type="pic" idx="15"/>
          </p:nvPr>
        </p:nvSpPr>
        <p:spPr>
          <a:xfrm>
            <a:off x="205741" y="3337560"/>
            <a:ext cx="2480657" cy="3004694"/>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7"/>
          <p:cNvSpPr>
            <a:spLocks noGrp="1"/>
          </p:cNvSpPr>
          <p:nvPr>
            <p:ph type="title"/>
          </p:nvPr>
        </p:nvSpPr>
        <p:spPr>
          <a:xfrm>
            <a:off x="5791595" y="217169"/>
            <a:ext cx="5939392" cy="1120141"/>
          </a:xfrm>
          <a:noFill/>
        </p:spPr>
        <p:txBody>
          <a:bodyPr>
            <a:noAutofit/>
          </a:bodyPr>
          <a:lstStyle>
            <a:lvl1pPr>
              <a:lnSpc>
                <a:spcPct val="80000"/>
              </a:lnSpc>
              <a:defRPr sz="28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791595" y="1439254"/>
            <a:ext cx="5939391" cy="4929506"/>
          </a:xfrm>
          <a:noFill/>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9" name="Picture Placeholder 2">
            <a:extLst>
              <a:ext uri="{FF2B5EF4-FFF2-40B4-BE49-F238E27FC236}">
                <a16:creationId xmlns:a16="http://schemas.microsoft.com/office/drawing/2014/main" id="{CD811D67-EC97-41AE-8691-06840A8D0D1F}"/>
              </a:ext>
            </a:extLst>
          </p:cNvPr>
          <p:cNvSpPr>
            <a:spLocks noGrp="1" noChangeAspect="1"/>
          </p:cNvSpPr>
          <p:nvPr>
            <p:ph type="pic" idx="13"/>
          </p:nvPr>
        </p:nvSpPr>
        <p:spPr>
          <a:xfrm>
            <a:off x="205741" y="217170"/>
            <a:ext cx="4983482" cy="2903220"/>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Content Placeholder 2">
            <a:extLst>
              <a:ext uri="{FF2B5EF4-FFF2-40B4-BE49-F238E27FC236}">
                <a16:creationId xmlns:a16="http://schemas.microsoft.com/office/drawing/2014/main" id="{1FFABE6A-ADEC-494D-A18B-3304EB1CD3D8}"/>
              </a:ext>
            </a:extLst>
          </p:cNvPr>
          <p:cNvSpPr>
            <a:spLocks noGrp="1"/>
          </p:cNvSpPr>
          <p:nvPr>
            <p:ph idx="14" hasCustomPrompt="1"/>
          </p:nvPr>
        </p:nvSpPr>
        <p:spPr>
          <a:xfrm>
            <a:off x="0" y="6455230"/>
            <a:ext cx="3750527" cy="402770"/>
          </a:xfrm>
          <a:noFill/>
        </p:spPr>
        <p:txBody>
          <a:bodyPr/>
          <a:lstStyle>
            <a:lvl1pPr marL="0" indent="0">
              <a:buFontTx/>
              <a:buNone/>
              <a:defRPr sz="16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12" name="Picture Placeholder 2">
            <a:extLst>
              <a:ext uri="{FF2B5EF4-FFF2-40B4-BE49-F238E27FC236}">
                <a16:creationId xmlns:a16="http://schemas.microsoft.com/office/drawing/2014/main" id="{3B9900AD-52FE-458B-A643-1EFC3A88410D}"/>
              </a:ext>
            </a:extLst>
          </p:cNvPr>
          <p:cNvSpPr>
            <a:spLocks noGrp="1" noChangeAspect="1"/>
          </p:cNvSpPr>
          <p:nvPr>
            <p:ph type="pic" idx="16"/>
          </p:nvPr>
        </p:nvSpPr>
        <p:spPr>
          <a:xfrm>
            <a:off x="2942479" y="3337560"/>
            <a:ext cx="2246744" cy="3020168"/>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41469850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6_Content with Caption">
    <p:bg>
      <p:bgPr>
        <a:solidFill>
          <a:schemeClr val="tx1"/>
        </a:solid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61F51FF8-8DAC-45AA-A099-34038E259A08}"/>
              </a:ext>
            </a:extLst>
          </p:cNvPr>
          <p:cNvSpPr>
            <a:spLocks noGrp="1" noChangeAspect="1"/>
          </p:cNvSpPr>
          <p:nvPr>
            <p:ph type="pic" idx="15"/>
          </p:nvPr>
        </p:nvSpPr>
        <p:spPr>
          <a:xfrm>
            <a:off x="6978011" y="3450536"/>
            <a:ext cx="2480657" cy="3004694"/>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CD811D67-EC97-41AE-8691-06840A8D0D1F}"/>
              </a:ext>
            </a:extLst>
          </p:cNvPr>
          <p:cNvSpPr>
            <a:spLocks noGrp="1" noChangeAspect="1"/>
          </p:cNvSpPr>
          <p:nvPr>
            <p:ph type="pic" idx="13"/>
          </p:nvPr>
        </p:nvSpPr>
        <p:spPr>
          <a:xfrm>
            <a:off x="6978011" y="330146"/>
            <a:ext cx="4983482" cy="2903220"/>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Picture Placeholder 2">
            <a:extLst>
              <a:ext uri="{FF2B5EF4-FFF2-40B4-BE49-F238E27FC236}">
                <a16:creationId xmlns:a16="http://schemas.microsoft.com/office/drawing/2014/main" id="{3B9900AD-52FE-458B-A643-1EFC3A88410D}"/>
              </a:ext>
            </a:extLst>
          </p:cNvPr>
          <p:cNvSpPr>
            <a:spLocks noGrp="1" noChangeAspect="1"/>
          </p:cNvSpPr>
          <p:nvPr>
            <p:ph type="pic" idx="16"/>
          </p:nvPr>
        </p:nvSpPr>
        <p:spPr>
          <a:xfrm>
            <a:off x="9714749" y="3450536"/>
            <a:ext cx="2246744" cy="3020168"/>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Rectangle 1">
            <a:extLst>
              <a:ext uri="{FF2B5EF4-FFF2-40B4-BE49-F238E27FC236}">
                <a16:creationId xmlns:a16="http://schemas.microsoft.com/office/drawing/2014/main" id="{519DD5F3-A794-4D65-B089-F58A2C802EF7}"/>
              </a:ext>
            </a:extLst>
          </p:cNvPr>
          <p:cNvSpPr/>
          <p:nvPr userDrawn="1"/>
        </p:nvSpPr>
        <p:spPr>
          <a:xfrm>
            <a:off x="-14058" y="0"/>
            <a:ext cx="6746696" cy="6858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p:cNvSpPr>
            <a:spLocks noGrp="1"/>
          </p:cNvSpPr>
          <p:nvPr>
            <p:ph type="title"/>
          </p:nvPr>
        </p:nvSpPr>
        <p:spPr>
          <a:xfrm>
            <a:off x="332233" y="217169"/>
            <a:ext cx="5939392" cy="1120141"/>
          </a:xfrm>
          <a:noFill/>
        </p:spPr>
        <p:txBody>
          <a:bodyPr>
            <a:noAutofit/>
          </a:bodyPr>
          <a:lstStyle>
            <a:lvl1pPr>
              <a:lnSpc>
                <a:spcPct val="80000"/>
              </a:lnSpc>
              <a:defRPr sz="28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32233" y="1439254"/>
            <a:ext cx="5939391" cy="4929506"/>
          </a:xfrm>
          <a:noFill/>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10" name="Content Placeholder 2">
            <a:extLst>
              <a:ext uri="{FF2B5EF4-FFF2-40B4-BE49-F238E27FC236}">
                <a16:creationId xmlns:a16="http://schemas.microsoft.com/office/drawing/2014/main" id="{1FFABE6A-ADEC-494D-A18B-3304EB1CD3D8}"/>
              </a:ext>
            </a:extLst>
          </p:cNvPr>
          <p:cNvSpPr>
            <a:spLocks noGrp="1"/>
          </p:cNvSpPr>
          <p:nvPr>
            <p:ph idx="14" hasCustomPrompt="1"/>
          </p:nvPr>
        </p:nvSpPr>
        <p:spPr>
          <a:xfrm>
            <a:off x="9544692" y="6440361"/>
            <a:ext cx="3750527" cy="402770"/>
          </a:xfrm>
          <a:noFill/>
        </p:spPr>
        <p:txBody>
          <a:bodyPr/>
          <a:lstStyle>
            <a:lvl1pPr marL="0" indent="0">
              <a:buFontTx/>
              <a:buNone/>
              <a:defRPr sz="16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6470640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5_Content with Caption">
    <p:bg>
      <p:bgPr>
        <a:solidFill>
          <a:srgbClr val="FF006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9DD5F3-A794-4D65-B089-F58A2C802EF7}"/>
              </a:ext>
            </a:extLst>
          </p:cNvPr>
          <p:cNvSpPr/>
          <p:nvPr userDrawn="1"/>
        </p:nvSpPr>
        <p:spPr>
          <a:xfrm>
            <a:off x="8023858" y="0"/>
            <a:ext cx="4168141" cy="6858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2">
            <a:extLst>
              <a:ext uri="{FF2B5EF4-FFF2-40B4-BE49-F238E27FC236}">
                <a16:creationId xmlns:a16="http://schemas.microsoft.com/office/drawing/2014/main" id="{61F51FF8-8DAC-45AA-A099-34038E259A08}"/>
              </a:ext>
            </a:extLst>
          </p:cNvPr>
          <p:cNvSpPr>
            <a:spLocks noGrp="1" noChangeAspect="1"/>
          </p:cNvSpPr>
          <p:nvPr>
            <p:ph type="pic" idx="15"/>
          </p:nvPr>
        </p:nvSpPr>
        <p:spPr>
          <a:xfrm>
            <a:off x="205741" y="4034790"/>
            <a:ext cx="2571749" cy="2307464"/>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7"/>
          <p:cNvSpPr>
            <a:spLocks noGrp="1"/>
          </p:cNvSpPr>
          <p:nvPr>
            <p:ph type="title"/>
          </p:nvPr>
        </p:nvSpPr>
        <p:spPr>
          <a:xfrm>
            <a:off x="8278711" y="217169"/>
            <a:ext cx="3452276" cy="1120141"/>
          </a:xfrm>
          <a:noFill/>
        </p:spPr>
        <p:txBody>
          <a:bodyPr>
            <a:noAutofit/>
          </a:bodyPr>
          <a:lstStyle>
            <a:lvl1pPr>
              <a:lnSpc>
                <a:spcPct val="80000"/>
              </a:lnSpc>
              <a:defRPr sz="28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8278709" y="1439254"/>
            <a:ext cx="3452277" cy="4929506"/>
          </a:xfrm>
          <a:noFill/>
        </p:spPr>
        <p:txBody>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9" name="Picture Placeholder 2">
            <a:extLst>
              <a:ext uri="{FF2B5EF4-FFF2-40B4-BE49-F238E27FC236}">
                <a16:creationId xmlns:a16="http://schemas.microsoft.com/office/drawing/2014/main" id="{CD811D67-EC97-41AE-8691-06840A8D0D1F}"/>
              </a:ext>
            </a:extLst>
          </p:cNvPr>
          <p:cNvSpPr>
            <a:spLocks noGrp="1" noChangeAspect="1"/>
          </p:cNvSpPr>
          <p:nvPr>
            <p:ph type="pic" idx="13"/>
          </p:nvPr>
        </p:nvSpPr>
        <p:spPr>
          <a:xfrm>
            <a:off x="205741" y="217170"/>
            <a:ext cx="4983482" cy="3611880"/>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Content Placeholder 2">
            <a:extLst>
              <a:ext uri="{FF2B5EF4-FFF2-40B4-BE49-F238E27FC236}">
                <a16:creationId xmlns:a16="http://schemas.microsoft.com/office/drawing/2014/main" id="{1FFABE6A-ADEC-494D-A18B-3304EB1CD3D8}"/>
              </a:ext>
            </a:extLst>
          </p:cNvPr>
          <p:cNvSpPr>
            <a:spLocks noGrp="1"/>
          </p:cNvSpPr>
          <p:nvPr>
            <p:ph idx="14" hasCustomPrompt="1"/>
          </p:nvPr>
        </p:nvSpPr>
        <p:spPr>
          <a:xfrm>
            <a:off x="0" y="6455230"/>
            <a:ext cx="3750527" cy="402770"/>
          </a:xfrm>
          <a:noFill/>
        </p:spPr>
        <p:txBody>
          <a:bodyPr/>
          <a:lstStyle>
            <a:lvl1pPr marL="0" indent="0">
              <a:buFontTx/>
              <a:buNone/>
              <a:defRPr sz="16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12" name="Picture Placeholder 2">
            <a:extLst>
              <a:ext uri="{FF2B5EF4-FFF2-40B4-BE49-F238E27FC236}">
                <a16:creationId xmlns:a16="http://schemas.microsoft.com/office/drawing/2014/main" id="{3B9900AD-52FE-458B-A643-1EFC3A88410D}"/>
              </a:ext>
            </a:extLst>
          </p:cNvPr>
          <p:cNvSpPr>
            <a:spLocks noGrp="1" noChangeAspect="1"/>
          </p:cNvSpPr>
          <p:nvPr>
            <p:ph type="pic" idx="16"/>
          </p:nvPr>
        </p:nvSpPr>
        <p:spPr>
          <a:xfrm>
            <a:off x="2942479" y="4034790"/>
            <a:ext cx="2246744" cy="2322938"/>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Picture Placeholder 2">
            <a:extLst>
              <a:ext uri="{FF2B5EF4-FFF2-40B4-BE49-F238E27FC236}">
                <a16:creationId xmlns:a16="http://schemas.microsoft.com/office/drawing/2014/main" id="{C79971EF-935F-46DF-A2A7-DD6EFA4A6CC0}"/>
              </a:ext>
            </a:extLst>
          </p:cNvPr>
          <p:cNvSpPr>
            <a:spLocks noGrp="1" noChangeAspect="1"/>
          </p:cNvSpPr>
          <p:nvPr>
            <p:ph type="pic" idx="17"/>
          </p:nvPr>
        </p:nvSpPr>
        <p:spPr>
          <a:xfrm>
            <a:off x="5394961" y="217169"/>
            <a:ext cx="2423160" cy="1714501"/>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4" name="Picture Placeholder 2">
            <a:extLst>
              <a:ext uri="{FF2B5EF4-FFF2-40B4-BE49-F238E27FC236}">
                <a16:creationId xmlns:a16="http://schemas.microsoft.com/office/drawing/2014/main" id="{FE7FC547-5CCB-40AA-8B00-65B818156B2F}"/>
              </a:ext>
            </a:extLst>
          </p:cNvPr>
          <p:cNvSpPr>
            <a:spLocks noGrp="1" noChangeAspect="1"/>
          </p:cNvSpPr>
          <p:nvPr>
            <p:ph type="pic" idx="18"/>
          </p:nvPr>
        </p:nvSpPr>
        <p:spPr>
          <a:xfrm>
            <a:off x="5394962" y="4220317"/>
            <a:ext cx="2423160" cy="2148443"/>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Picture Placeholder 2">
            <a:extLst>
              <a:ext uri="{FF2B5EF4-FFF2-40B4-BE49-F238E27FC236}">
                <a16:creationId xmlns:a16="http://schemas.microsoft.com/office/drawing/2014/main" id="{FF66FFDF-2343-4480-8C14-9C66BEDF681C}"/>
              </a:ext>
            </a:extLst>
          </p:cNvPr>
          <p:cNvSpPr>
            <a:spLocks noGrp="1" noChangeAspect="1"/>
          </p:cNvSpPr>
          <p:nvPr>
            <p:ph type="pic" idx="19"/>
          </p:nvPr>
        </p:nvSpPr>
        <p:spPr>
          <a:xfrm>
            <a:off x="5409784" y="2091689"/>
            <a:ext cx="2423160" cy="1943101"/>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904310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11353800" cy="1463040"/>
          </a:xfrm>
        </p:spPr>
        <p:txBody>
          <a:bodyPr anchor="ctr">
            <a:normAutofit/>
          </a:bodyPr>
          <a:lstStyle>
            <a:lvl1pPr algn="r">
              <a:defRPr sz="5000" spc="200" baseline="0"/>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lgn="l">
              <a:defRPr/>
            </a:lvl1pPr>
          </a:lstStyle>
          <a:p>
            <a:r>
              <a:rPr lang="en-GB"/>
              <a:t>Discovering American Literature</a:t>
            </a:r>
            <a:endParaRPr lang="en-GB" dirty="0"/>
          </a:p>
        </p:txBody>
      </p:sp>
      <p:sp>
        <p:nvSpPr>
          <p:cNvPr id="5" name="Footer Placeholder 4"/>
          <p:cNvSpPr>
            <a:spLocks noGrp="1"/>
          </p:cNvSpPr>
          <p:nvPr>
            <p:ph type="ftr" sz="quarter" idx="11"/>
          </p:nvPr>
        </p:nvSpPr>
        <p:spPr/>
        <p:txBody>
          <a:bodyPr/>
          <a:lstStyle/>
          <a:p>
            <a:r>
              <a:rPr lang="en-GB"/>
              <a:t>d.butchard@bham.ac.uk</a:t>
            </a:r>
            <a:endParaRPr lang="en-GB" dirty="0"/>
          </a:p>
        </p:txBody>
      </p:sp>
      <p:sp>
        <p:nvSpPr>
          <p:cNvPr id="6" name="Slide Number Placeholder 5"/>
          <p:cNvSpPr>
            <a:spLocks noGrp="1"/>
          </p:cNvSpPr>
          <p:nvPr>
            <p:ph type="sldNum" sz="quarter" idx="12"/>
          </p:nvPr>
        </p:nvSpPr>
        <p:spPr/>
        <p:txBody>
          <a:bodyPr/>
          <a:lstStyle/>
          <a:p>
            <a:fld id="{9C2EA53C-1CD7-485C-A451-69958DC37153}" type="slidenum">
              <a:rPr lang="en-GB" smtClean="0"/>
              <a:t>‹#›</a:t>
            </a:fld>
            <a:endParaRPr lang="en-GB" dirty="0"/>
          </a:p>
        </p:txBody>
      </p:sp>
      <p:sp>
        <p:nvSpPr>
          <p:cNvPr id="7" name="Rectangle 6"/>
          <p:cNvSpPr/>
          <p:nvPr userDrawn="1"/>
        </p:nvSpPr>
        <p:spPr>
          <a:xfrm>
            <a:off x="-1" y="0"/>
            <a:ext cx="12192000" cy="46895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2">
            <a:extLst>
              <a:ext uri="{FF2B5EF4-FFF2-40B4-BE49-F238E27FC236}">
                <a16:creationId xmlns:a16="http://schemas.microsoft.com/office/drawing/2014/main" id="{70470587-288B-4C70-AB4B-5626D775477C}"/>
              </a:ext>
            </a:extLst>
          </p:cNvPr>
          <p:cNvSpPr>
            <a:spLocks noGrp="1" noChangeAspect="1"/>
          </p:cNvSpPr>
          <p:nvPr>
            <p:ph type="pic" idx="1"/>
          </p:nvPr>
        </p:nvSpPr>
        <p:spPr>
          <a:xfrm>
            <a:off x="0" y="-2"/>
            <a:ext cx="12188952" cy="4689565"/>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42391253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8_Content with Caption">
    <p:bg>
      <p:bgPr>
        <a:solidFill>
          <a:srgbClr val="391336"/>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023854" y="217167"/>
            <a:ext cx="3962400" cy="1554931"/>
          </a:xfrm>
          <a:solidFill>
            <a:schemeClr val="tx1">
              <a:alpha val="39000"/>
            </a:schemeClr>
          </a:solidFill>
        </p:spPr>
        <p:txBody>
          <a:bodyPr lIns="180000" tIns="180000" rIns="180000" bIns="180000">
            <a:noAutofit/>
          </a:bodyPr>
          <a:lstStyle>
            <a:lvl1pPr>
              <a:lnSpc>
                <a:spcPct val="80000"/>
              </a:lnSpc>
              <a:defRPr sz="2800">
                <a:solidFill>
                  <a:schemeClr val="bg1"/>
                </a:solidFill>
              </a:defRPr>
            </a:lvl1pPr>
          </a:lstStyle>
          <a:p>
            <a:r>
              <a:rPr lang="en-US" dirty="0"/>
              <a:t>Click to edit Master title style</a:t>
            </a:r>
          </a:p>
        </p:txBody>
      </p:sp>
      <p:sp>
        <p:nvSpPr>
          <p:cNvPr id="22" name="Content Placeholder 2">
            <a:extLst>
              <a:ext uri="{FF2B5EF4-FFF2-40B4-BE49-F238E27FC236}">
                <a16:creationId xmlns:a16="http://schemas.microsoft.com/office/drawing/2014/main" id="{51FC257D-E883-401E-AADD-3FCB5ACDA8AB}"/>
              </a:ext>
            </a:extLst>
          </p:cNvPr>
          <p:cNvSpPr>
            <a:spLocks noGrp="1"/>
          </p:cNvSpPr>
          <p:nvPr>
            <p:ph idx="26" hasCustomPrompt="1"/>
          </p:nvPr>
        </p:nvSpPr>
        <p:spPr>
          <a:xfrm>
            <a:off x="8023854" y="1874042"/>
            <a:ext cx="3962400" cy="4468210"/>
          </a:xfrm>
          <a:solidFill>
            <a:schemeClr val="tx1">
              <a:alpha val="39000"/>
            </a:schemeClr>
          </a:solidFill>
        </p:spPr>
        <p:txBody>
          <a:bodyPr lIns="180000" tIns="180000" rIns="180000" bIns="180000"/>
          <a:lstStyle>
            <a:lvl1pPr>
              <a:defRPr sz="2400">
                <a:solidFill>
                  <a:schemeClr val="bg1"/>
                </a:solidFill>
              </a:defRPr>
            </a:lvl1pPr>
            <a:lvl2pPr>
              <a:defRPr sz="20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81A52689-9053-42FC-98F2-5C6D0E513167}"/>
              </a:ext>
            </a:extLst>
          </p:cNvPr>
          <p:cNvSpPr>
            <a:spLocks noGrp="1"/>
          </p:cNvSpPr>
          <p:nvPr>
            <p:ph idx="20" hasCustomPrompt="1"/>
          </p:nvPr>
        </p:nvSpPr>
        <p:spPr>
          <a:xfrm>
            <a:off x="205741" y="217168"/>
            <a:ext cx="4983481" cy="2041173"/>
          </a:xfrm>
          <a:solidFill>
            <a:schemeClr val="tx1">
              <a:alpha val="39000"/>
            </a:schemeClr>
          </a:solidFill>
        </p:spPr>
        <p:txBody>
          <a:bodyPr lIns="180000" tIns="180000" rIns="180000" bIns="180000"/>
          <a:lstStyle>
            <a:lvl1pPr>
              <a:defRPr sz="2400">
                <a:solidFill>
                  <a:schemeClr val="bg1"/>
                </a:solidFill>
              </a:defRPr>
            </a:lvl1pPr>
            <a:lvl2pPr>
              <a:defRPr sz="20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DD79FAD0-5CE7-4E55-AF19-6783D2B87287}"/>
              </a:ext>
            </a:extLst>
          </p:cNvPr>
          <p:cNvSpPr>
            <a:spLocks noGrp="1"/>
          </p:cNvSpPr>
          <p:nvPr>
            <p:ph idx="21" hasCustomPrompt="1"/>
          </p:nvPr>
        </p:nvSpPr>
        <p:spPr>
          <a:xfrm>
            <a:off x="5394958" y="217167"/>
            <a:ext cx="2423160" cy="2911107"/>
          </a:xfrm>
          <a:solidFill>
            <a:schemeClr val="tx1">
              <a:alpha val="39000"/>
            </a:schemeClr>
          </a:solidFill>
        </p:spPr>
        <p:txBody>
          <a:bodyPr lIns="180000" tIns="180000" rIns="180000" bIns="180000"/>
          <a:lstStyle>
            <a:lvl1pPr>
              <a:defRPr sz="2400">
                <a:solidFill>
                  <a:schemeClr val="bg1"/>
                </a:solidFill>
              </a:defRPr>
            </a:lvl1pPr>
            <a:lvl2pPr>
              <a:defRPr sz="20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CEA41FD2-A76E-4C47-87FF-91C74DF5D9F8}"/>
              </a:ext>
            </a:extLst>
          </p:cNvPr>
          <p:cNvSpPr>
            <a:spLocks noGrp="1"/>
          </p:cNvSpPr>
          <p:nvPr>
            <p:ph idx="22" hasCustomPrompt="1"/>
          </p:nvPr>
        </p:nvSpPr>
        <p:spPr>
          <a:xfrm>
            <a:off x="5394958" y="3303267"/>
            <a:ext cx="2423160" cy="3038985"/>
          </a:xfrm>
          <a:solidFill>
            <a:schemeClr val="tx1">
              <a:alpha val="39000"/>
            </a:schemeClr>
          </a:solidFill>
        </p:spPr>
        <p:txBody>
          <a:bodyPr lIns="180000" tIns="180000" rIns="180000" bIns="180000"/>
          <a:lstStyle>
            <a:lvl1pPr>
              <a:defRPr sz="2400">
                <a:solidFill>
                  <a:schemeClr val="bg1"/>
                </a:solidFill>
              </a:defRPr>
            </a:lvl1pPr>
            <a:lvl2pPr>
              <a:defRPr sz="20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103E9D98-AAFE-4AD8-A9F9-8DBD34E81B93}"/>
              </a:ext>
            </a:extLst>
          </p:cNvPr>
          <p:cNvSpPr>
            <a:spLocks noGrp="1"/>
          </p:cNvSpPr>
          <p:nvPr>
            <p:ph idx="23" hasCustomPrompt="1"/>
          </p:nvPr>
        </p:nvSpPr>
        <p:spPr>
          <a:xfrm>
            <a:off x="205741" y="4226942"/>
            <a:ext cx="4983481" cy="2115311"/>
          </a:xfrm>
          <a:solidFill>
            <a:schemeClr val="tx1">
              <a:alpha val="39000"/>
            </a:schemeClr>
          </a:solidFill>
        </p:spPr>
        <p:txBody>
          <a:bodyPr lIns="180000" tIns="180000" rIns="180000" bIns="180000"/>
          <a:lstStyle>
            <a:lvl1pPr>
              <a:defRPr sz="2400">
                <a:solidFill>
                  <a:schemeClr val="bg1"/>
                </a:solidFill>
              </a:defRPr>
            </a:lvl1pPr>
            <a:lvl2pPr>
              <a:defRPr sz="20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a:extLst>
              <a:ext uri="{FF2B5EF4-FFF2-40B4-BE49-F238E27FC236}">
                <a16:creationId xmlns:a16="http://schemas.microsoft.com/office/drawing/2014/main" id="{845F1F8D-D8A1-4879-A456-6E70E066D9C4}"/>
              </a:ext>
            </a:extLst>
          </p:cNvPr>
          <p:cNvSpPr>
            <a:spLocks noGrp="1"/>
          </p:cNvSpPr>
          <p:nvPr>
            <p:ph idx="28" hasCustomPrompt="1"/>
          </p:nvPr>
        </p:nvSpPr>
        <p:spPr>
          <a:xfrm>
            <a:off x="205741" y="2370487"/>
            <a:ext cx="4983481" cy="1705310"/>
          </a:xfrm>
          <a:solidFill>
            <a:schemeClr val="tx1">
              <a:alpha val="39000"/>
            </a:schemeClr>
          </a:solidFill>
        </p:spPr>
        <p:txBody>
          <a:bodyPr lIns="180000" tIns="180000" rIns="180000" bIns="180000"/>
          <a:lstStyle>
            <a:lvl1pPr>
              <a:defRPr sz="2400">
                <a:solidFill>
                  <a:schemeClr val="bg1"/>
                </a:solidFill>
              </a:defRPr>
            </a:lvl1pPr>
            <a:lvl2pPr>
              <a:defRPr sz="20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10" name="Content Placeholder 2">
            <a:extLst>
              <a:ext uri="{FF2B5EF4-FFF2-40B4-BE49-F238E27FC236}">
                <a16:creationId xmlns:a16="http://schemas.microsoft.com/office/drawing/2014/main" id="{1FFABE6A-ADEC-494D-A18B-3304EB1CD3D8}"/>
              </a:ext>
            </a:extLst>
          </p:cNvPr>
          <p:cNvSpPr>
            <a:spLocks noGrp="1"/>
          </p:cNvSpPr>
          <p:nvPr>
            <p:ph idx="14" hasCustomPrompt="1"/>
          </p:nvPr>
        </p:nvSpPr>
        <p:spPr>
          <a:xfrm>
            <a:off x="0" y="6455230"/>
            <a:ext cx="3750527" cy="402770"/>
          </a:xfrm>
          <a:noFill/>
        </p:spPr>
        <p:txBody>
          <a:bodyPr/>
          <a:lstStyle>
            <a:lvl1pPr marL="0" indent="0">
              <a:buFontTx/>
              <a:buNone/>
              <a:defRPr sz="16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3984418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0_Content with Caption">
    <p:bg>
      <p:bgPr>
        <a:solidFill>
          <a:srgbClr val="391336"/>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rot="16200000">
            <a:off x="-3084027" y="3092571"/>
            <a:ext cx="6858001" cy="672860"/>
          </a:xfrm>
          <a:solidFill>
            <a:schemeClr val="tx1"/>
          </a:solidFill>
        </p:spPr>
        <p:txBody>
          <a:bodyPr lIns="180000" tIns="180000" rIns="180000" bIns="180000">
            <a:noAutofit/>
          </a:bodyPr>
          <a:lstStyle>
            <a:lvl1pPr>
              <a:lnSpc>
                <a:spcPct val="80000"/>
              </a:lnSpc>
              <a:defRPr sz="2800">
                <a:solidFill>
                  <a:schemeClr val="bg1"/>
                </a:solidFill>
              </a:defRPr>
            </a:lvl1pPr>
          </a:lstStyle>
          <a:p>
            <a:r>
              <a:rPr lang="en-US" dirty="0"/>
              <a:t>Click to edit Master title style</a:t>
            </a:r>
          </a:p>
        </p:txBody>
      </p:sp>
      <p:sp>
        <p:nvSpPr>
          <p:cNvPr id="22" name="Content Placeholder 2">
            <a:extLst>
              <a:ext uri="{FF2B5EF4-FFF2-40B4-BE49-F238E27FC236}">
                <a16:creationId xmlns:a16="http://schemas.microsoft.com/office/drawing/2014/main" id="{51FC257D-E883-401E-AADD-3FCB5ACDA8AB}"/>
              </a:ext>
            </a:extLst>
          </p:cNvPr>
          <p:cNvSpPr>
            <a:spLocks noGrp="1"/>
          </p:cNvSpPr>
          <p:nvPr>
            <p:ph idx="26" hasCustomPrompt="1"/>
          </p:nvPr>
        </p:nvSpPr>
        <p:spPr>
          <a:xfrm>
            <a:off x="8458200" y="3428994"/>
            <a:ext cx="3713826" cy="3558402"/>
          </a:xfrm>
          <a:solidFill>
            <a:schemeClr val="tx1">
              <a:alpha val="39000"/>
            </a:schemeClr>
          </a:solidFill>
        </p:spPr>
        <p:txBody>
          <a:bodyPr lIns="180000" tIns="180000" rIns="180000" bIns="180000"/>
          <a:lstStyle>
            <a:lvl1pPr>
              <a:defRPr sz="2400">
                <a:solidFill>
                  <a:schemeClr val="bg1"/>
                </a:solidFill>
              </a:defRPr>
            </a:lvl1pPr>
            <a:lvl2pPr>
              <a:defRPr sz="20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81A52689-9053-42FC-98F2-5C6D0E513167}"/>
              </a:ext>
            </a:extLst>
          </p:cNvPr>
          <p:cNvSpPr>
            <a:spLocks noGrp="1"/>
          </p:cNvSpPr>
          <p:nvPr>
            <p:ph idx="20" hasCustomPrompt="1"/>
          </p:nvPr>
        </p:nvSpPr>
        <p:spPr>
          <a:xfrm>
            <a:off x="3958924" y="-1"/>
            <a:ext cx="4499275" cy="3428995"/>
          </a:xfrm>
          <a:solidFill>
            <a:schemeClr val="tx1">
              <a:alpha val="39000"/>
            </a:schemeClr>
          </a:solidFill>
        </p:spPr>
        <p:txBody>
          <a:bodyPr lIns="180000" tIns="180000" rIns="180000" bIns="180000"/>
          <a:lstStyle>
            <a:lvl1pPr>
              <a:defRPr sz="2400">
                <a:solidFill>
                  <a:schemeClr val="bg1"/>
                </a:solidFill>
              </a:defRPr>
            </a:lvl1pPr>
            <a:lvl2pPr>
              <a:defRPr sz="20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103E9D98-AAFE-4AD8-A9F9-8DBD34E81B93}"/>
              </a:ext>
            </a:extLst>
          </p:cNvPr>
          <p:cNvSpPr>
            <a:spLocks noGrp="1"/>
          </p:cNvSpPr>
          <p:nvPr>
            <p:ph idx="23" hasCustomPrompt="1"/>
          </p:nvPr>
        </p:nvSpPr>
        <p:spPr>
          <a:xfrm>
            <a:off x="689947" y="3428998"/>
            <a:ext cx="4499274" cy="3429001"/>
          </a:xfrm>
          <a:solidFill>
            <a:schemeClr val="tx1">
              <a:alpha val="39000"/>
            </a:schemeClr>
          </a:solidFill>
        </p:spPr>
        <p:txBody>
          <a:bodyPr lIns="180000" tIns="180000" rIns="180000" bIns="180000"/>
          <a:lstStyle>
            <a:lvl1pPr>
              <a:defRPr sz="2400">
                <a:solidFill>
                  <a:schemeClr val="bg1"/>
                </a:solidFill>
              </a:defRPr>
            </a:lvl1pPr>
            <a:lvl2pPr>
              <a:defRPr sz="20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13" name="Picture Placeholder 2">
            <a:extLst>
              <a:ext uri="{FF2B5EF4-FFF2-40B4-BE49-F238E27FC236}">
                <a16:creationId xmlns:a16="http://schemas.microsoft.com/office/drawing/2014/main" id="{65209E87-4F65-4109-8459-38A09B926D87}"/>
              </a:ext>
            </a:extLst>
          </p:cNvPr>
          <p:cNvSpPr>
            <a:spLocks noGrp="1" noChangeAspect="1"/>
          </p:cNvSpPr>
          <p:nvPr>
            <p:ph type="pic" idx="15"/>
          </p:nvPr>
        </p:nvSpPr>
        <p:spPr>
          <a:xfrm>
            <a:off x="721351" y="-12"/>
            <a:ext cx="3237573" cy="3429001"/>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4" name="Picture Placeholder 2">
            <a:extLst>
              <a:ext uri="{FF2B5EF4-FFF2-40B4-BE49-F238E27FC236}">
                <a16:creationId xmlns:a16="http://schemas.microsoft.com/office/drawing/2014/main" id="{EF7C3B61-CB4F-40B6-B3DA-8118A3D04D60}"/>
              </a:ext>
            </a:extLst>
          </p:cNvPr>
          <p:cNvSpPr>
            <a:spLocks noGrp="1" noChangeAspect="1"/>
          </p:cNvSpPr>
          <p:nvPr>
            <p:ph type="pic" idx="27"/>
          </p:nvPr>
        </p:nvSpPr>
        <p:spPr>
          <a:xfrm>
            <a:off x="5189220" y="3428997"/>
            <a:ext cx="3268979" cy="3429004"/>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Picture Placeholder 2">
            <a:extLst>
              <a:ext uri="{FF2B5EF4-FFF2-40B4-BE49-F238E27FC236}">
                <a16:creationId xmlns:a16="http://schemas.microsoft.com/office/drawing/2014/main" id="{0E7FDA1A-9D73-4A11-A7BB-53B9F7D36402}"/>
              </a:ext>
            </a:extLst>
          </p:cNvPr>
          <p:cNvSpPr>
            <a:spLocks noGrp="1" noChangeAspect="1"/>
          </p:cNvSpPr>
          <p:nvPr>
            <p:ph type="pic" idx="28"/>
          </p:nvPr>
        </p:nvSpPr>
        <p:spPr>
          <a:xfrm>
            <a:off x="8458200" y="0"/>
            <a:ext cx="3733800" cy="3428989"/>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0929264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1_Content with Caption">
    <p:bg>
      <p:bgPr>
        <a:solidFill>
          <a:schemeClr val="tx1"/>
        </a:solidFill>
        <a:effectLst/>
      </p:bgPr>
    </p:bg>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51FC257D-E883-401E-AADD-3FCB5ACDA8AB}"/>
              </a:ext>
            </a:extLst>
          </p:cNvPr>
          <p:cNvSpPr>
            <a:spLocks noGrp="1"/>
          </p:cNvSpPr>
          <p:nvPr>
            <p:ph idx="26" hasCustomPrompt="1"/>
          </p:nvPr>
        </p:nvSpPr>
        <p:spPr>
          <a:xfrm>
            <a:off x="3998871" y="4640579"/>
            <a:ext cx="8193130" cy="2217419"/>
          </a:xfrm>
          <a:solidFill>
            <a:schemeClr val="tx1">
              <a:alpha val="39000"/>
            </a:schemeClr>
          </a:solidFill>
        </p:spPr>
        <p:txBody>
          <a:bodyPr lIns="180000" tIns="180000" rIns="180000" bIns="180000" anchor="ctr" anchorCtr="0"/>
          <a:lstStyle>
            <a:lvl1pPr>
              <a:defRPr sz="2200">
                <a:solidFill>
                  <a:schemeClr val="bg1"/>
                </a:solidFill>
              </a:defRPr>
            </a:lvl1pPr>
            <a:lvl2pPr>
              <a:defRPr sz="22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81A52689-9053-42FC-98F2-5C6D0E513167}"/>
              </a:ext>
            </a:extLst>
          </p:cNvPr>
          <p:cNvSpPr>
            <a:spLocks noGrp="1"/>
          </p:cNvSpPr>
          <p:nvPr>
            <p:ph idx="20" hasCustomPrompt="1"/>
          </p:nvPr>
        </p:nvSpPr>
        <p:spPr>
          <a:xfrm>
            <a:off x="3998871" y="0"/>
            <a:ext cx="8184586" cy="2171705"/>
          </a:xfrm>
          <a:solidFill>
            <a:schemeClr val="tx1">
              <a:alpha val="39000"/>
            </a:schemeClr>
          </a:solidFill>
        </p:spPr>
        <p:txBody>
          <a:bodyPr lIns="180000" tIns="180000" rIns="180000" bIns="180000" anchor="ctr" anchorCtr="0"/>
          <a:lstStyle>
            <a:lvl1pPr>
              <a:defRPr sz="2200">
                <a:solidFill>
                  <a:schemeClr val="bg1"/>
                </a:solidFill>
              </a:defRPr>
            </a:lvl1pPr>
            <a:lvl2pPr>
              <a:defRPr sz="22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103E9D98-AAFE-4AD8-A9F9-8DBD34E81B93}"/>
              </a:ext>
            </a:extLst>
          </p:cNvPr>
          <p:cNvSpPr>
            <a:spLocks noGrp="1"/>
          </p:cNvSpPr>
          <p:nvPr>
            <p:ph idx="23" hasCustomPrompt="1"/>
          </p:nvPr>
        </p:nvSpPr>
        <p:spPr>
          <a:xfrm>
            <a:off x="3978899" y="2377441"/>
            <a:ext cx="8193128" cy="2011682"/>
          </a:xfrm>
          <a:solidFill>
            <a:schemeClr val="tx1">
              <a:alpha val="39000"/>
            </a:schemeClr>
          </a:solidFill>
        </p:spPr>
        <p:txBody>
          <a:bodyPr lIns="180000" tIns="180000" rIns="180000" bIns="180000" anchor="ctr" anchorCtr="0"/>
          <a:lstStyle>
            <a:lvl1pPr>
              <a:defRPr sz="2200">
                <a:solidFill>
                  <a:schemeClr val="bg1"/>
                </a:solidFill>
              </a:defRPr>
            </a:lvl1pPr>
            <a:lvl2pPr>
              <a:defRPr sz="22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13" name="Picture Placeholder 2">
            <a:extLst>
              <a:ext uri="{FF2B5EF4-FFF2-40B4-BE49-F238E27FC236}">
                <a16:creationId xmlns:a16="http://schemas.microsoft.com/office/drawing/2014/main" id="{65209E87-4F65-4109-8459-38A09B926D87}"/>
              </a:ext>
            </a:extLst>
          </p:cNvPr>
          <p:cNvSpPr>
            <a:spLocks noGrp="1" noChangeAspect="1"/>
          </p:cNvSpPr>
          <p:nvPr>
            <p:ph type="pic" idx="15"/>
          </p:nvPr>
        </p:nvSpPr>
        <p:spPr>
          <a:xfrm>
            <a:off x="721351" y="-12"/>
            <a:ext cx="3237573" cy="2171705"/>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4" name="Picture Placeholder 2">
            <a:extLst>
              <a:ext uri="{FF2B5EF4-FFF2-40B4-BE49-F238E27FC236}">
                <a16:creationId xmlns:a16="http://schemas.microsoft.com/office/drawing/2014/main" id="{EF7C3B61-CB4F-40B6-B3DA-8118A3D04D60}"/>
              </a:ext>
            </a:extLst>
          </p:cNvPr>
          <p:cNvSpPr>
            <a:spLocks noGrp="1" noChangeAspect="1"/>
          </p:cNvSpPr>
          <p:nvPr>
            <p:ph type="pic" idx="27"/>
          </p:nvPr>
        </p:nvSpPr>
        <p:spPr>
          <a:xfrm>
            <a:off x="689945" y="4640580"/>
            <a:ext cx="3268979" cy="2217418"/>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Picture Placeholder 2">
            <a:extLst>
              <a:ext uri="{FF2B5EF4-FFF2-40B4-BE49-F238E27FC236}">
                <a16:creationId xmlns:a16="http://schemas.microsoft.com/office/drawing/2014/main" id="{0E7FDA1A-9D73-4A11-A7BB-53B9F7D36402}"/>
              </a:ext>
            </a:extLst>
          </p:cNvPr>
          <p:cNvSpPr>
            <a:spLocks noGrp="1" noChangeAspect="1"/>
          </p:cNvSpPr>
          <p:nvPr>
            <p:ph type="pic" idx="28"/>
          </p:nvPr>
        </p:nvSpPr>
        <p:spPr>
          <a:xfrm>
            <a:off x="729892" y="2377440"/>
            <a:ext cx="3268979" cy="2011682"/>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7"/>
          <p:cNvSpPr>
            <a:spLocks noGrp="1"/>
          </p:cNvSpPr>
          <p:nvPr>
            <p:ph type="title"/>
          </p:nvPr>
        </p:nvSpPr>
        <p:spPr>
          <a:xfrm rot="16200000">
            <a:off x="-3084027" y="3092571"/>
            <a:ext cx="6858001" cy="672860"/>
          </a:xfrm>
          <a:solidFill>
            <a:schemeClr val="tx1"/>
          </a:solidFill>
        </p:spPr>
        <p:txBody>
          <a:bodyPr lIns="180000" tIns="180000" rIns="180000" bIns="180000">
            <a:noAutofit/>
          </a:bodyPr>
          <a:lstStyle>
            <a:lvl1pPr>
              <a:lnSpc>
                <a:spcPct val="80000"/>
              </a:lnSpc>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61886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2_Content with Caption">
    <p:bg>
      <p:bgPr>
        <a:solidFill>
          <a:srgbClr val="FBF4EB"/>
        </a:solidFill>
        <a:effectLst/>
      </p:bgPr>
    </p:bg>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51FC257D-E883-401E-AADD-3FCB5ACDA8AB}"/>
              </a:ext>
            </a:extLst>
          </p:cNvPr>
          <p:cNvSpPr>
            <a:spLocks noGrp="1"/>
          </p:cNvSpPr>
          <p:nvPr>
            <p:ph idx="26" hasCustomPrompt="1"/>
          </p:nvPr>
        </p:nvSpPr>
        <p:spPr>
          <a:xfrm>
            <a:off x="6496165" y="3063239"/>
            <a:ext cx="2792056" cy="3794761"/>
          </a:xfrm>
          <a:noFill/>
        </p:spPr>
        <p:txBody>
          <a:bodyPr lIns="180000" tIns="180000" rIns="180000" bIns="180000" anchor="t" anchorCtr="0"/>
          <a:lstStyle>
            <a:lvl1pPr>
              <a:defRPr lang="en-US" dirty="0"/>
            </a:lvl1pPr>
            <a:lvl2pPr>
              <a:defRPr lang="en-US" dirty="0"/>
            </a:lvl2pPr>
            <a:lvl3pPr>
              <a:defRPr lang="en-US" dirty="0"/>
            </a:lvl3pPr>
            <a:lvl4pPr>
              <a:defRPr lang="en-US" dirty="0"/>
            </a:lvl4pPr>
            <a:lvl5pPr>
              <a:defRPr lang="en-US" dirty="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81A52689-9053-42FC-98F2-5C6D0E513167}"/>
              </a:ext>
            </a:extLst>
          </p:cNvPr>
          <p:cNvSpPr>
            <a:spLocks noGrp="1"/>
          </p:cNvSpPr>
          <p:nvPr>
            <p:ph idx="20" hasCustomPrompt="1"/>
          </p:nvPr>
        </p:nvSpPr>
        <p:spPr>
          <a:xfrm>
            <a:off x="676587" y="3246120"/>
            <a:ext cx="2752110" cy="3611880"/>
          </a:xfrm>
          <a:noFill/>
        </p:spPr>
        <p:txBody>
          <a:bodyPr lIns="180000" tIns="180000" rIns="180000" bIns="180000" anchor="t" anchorCtr="0"/>
          <a:lstStyle>
            <a:lvl1pPr>
              <a:defRPr lang="en-US" dirty="0"/>
            </a:lvl1pPr>
            <a:lvl2pPr>
              <a:defRPr lang="en-US" dirty="0"/>
            </a:lvl2pPr>
            <a:lvl3pPr>
              <a:defRPr lang="en-US" dirty="0"/>
            </a:lvl3pPr>
            <a:lvl4pPr>
              <a:defRPr lang="en-US" dirty="0"/>
            </a:lvl4pPr>
            <a:lvl5pPr>
              <a:defRPr lang="en-US" dirty="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103E9D98-AAFE-4AD8-A9F9-8DBD34E81B93}"/>
              </a:ext>
            </a:extLst>
          </p:cNvPr>
          <p:cNvSpPr>
            <a:spLocks noGrp="1"/>
          </p:cNvSpPr>
          <p:nvPr>
            <p:ph idx="23" hasCustomPrompt="1"/>
          </p:nvPr>
        </p:nvSpPr>
        <p:spPr>
          <a:xfrm>
            <a:off x="3566404" y="2262455"/>
            <a:ext cx="2792057" cy="3909746"/>
          </a:xfrm>
          <a:noFill/>
        </p:spPr>
        <p:txBody>
          <a:bodyPr lIns="180000" tIns="180000" rIns="180000" bIns="180000" anchor="t" anchorCtr="0"/>
          <a:lstStyle>
            <a:lvl1pPr>
              <a:defRPr lang="en-US" dirty="0"/>
            </a:lvl1pPr>
            <a:lvl2pPr>
              <a:defRPr lang="en-US" dirty="0"/>
            </a:lvl2pPr>
            <a:lvl3pPr>
              <a:defRPr lang="en-US" dirty="0"/>
            </a:lvl3pPr>
            <a:lvl4pPr>
              <a:defRPr lang="en-US" dirty="0"/>
            </a:lvl4pPr>
            <a:lvl5pPr>
              <a:defRPr lang="en-US" dirty="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13" name="Picture Placeholder 2">
            <a:extLst>
              <a:ext uri="{FF2B5EF4-FFF2-40B4-BE49-F238E27FC236}">
                <a16:creationId xmlns:a16="http://schemas.microsoft.com/office/drawing/2014/main" id="{65209E87-4F65-4109-8459-38A09B926D87}"/>
              </a:ext>
            </a:extLst>
          </p:cNvPr>
          <p:cNvSpPr>
            <a:spLocks noGrp="1" noChangeAspect="1"/>
          </p:cNvSpPr>
          <p:nvPr>
            <p:ph type="pic" idx="15"/>
          </p:nvPr>
        </p:nvSpPr>
        <p:spPr>
          <a:xfrm>
            <a:off x="676588" y="-12"/>
            <a:ext cx="2752110" cy="3246130"/>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4" name="Picture Placeholder 2">
            <a:extLst>
              <a:ext uri="{FF2B5EF4-FFF2-40B4-BE49-F238E27FC236}">
                <a16:creationId xmlns:a16="http://schemas.microsoft.com/office/drawing/2014/main" id="{EF7C3B61-CB4F-40B6-B3DA-8118A3D04D60}"/>
              </a:ext>
            </a:extLst>
          </p:cNvPr>
          <p:cNvSpPr>
            <a:spLocks noGrp="1" noChangeAspect="1"/>
          </p:cNvSpPr>
          <p:nvPr>
            <p:ph type="pic" idx="27"/>
          </p:nvPr>
        </p:nvSpPr>
        <p:spPr>
          <a:xfrm>
            <a:off x="6496166" y="-1"/>
            <a:ext cx="2792057" cy="3063239"/>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Picture Placeholder 2">
            <a:extLst>
              <a:ext uri="{FF2B5EF4-FFF2-40B4-BE49-F238E27FC236}">
                <a16:creationId xmlns:a16="http://schemas.microsoft.com/office/drawing/2014/main" id="{0E7FDA1A-9D73-4A11-A7BB-53B9F7D36402}"/>
              </a:ext>
            </a:extLst>
          </p:cNvPr>
          <p:cNvSpPr>
            <a:spLocks noGrp="1" noChangeAspect="1"/>
          </p:cNvSpPr>
          <p:nvPr>
            <p:ph type="pic" idx="28"/>
          </p:nvPr>
        </p:nvSpPr>
        <p:spPr>
          <a:xfrm>
            <a:off x="3566403" y="-12"/>
            <a:ext cx="2792057" cy="2217418"/>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7"/>
          <p:cNvSpPr>
            <a:spLocks noGrp="1"/>
          </p:cNvSpPr>
          <p:nvPr>
            <p:ph type="title"/>
          </p:nvPr>
        </p:nvSpPr>
        <p:spPr>
          <a:xfrm rot="16200000">
            <a:off x="-3084027" y="3092571"/>
            <a:ext cx="6858001" cy="672860"/>
          </a:xfrm>
          <a:noFill/>
        </p:spPr>
        <p:txBody>
          <a:bodyPr lIns="180000" tIns="180000" rIns="180000" bIns="180000">
            <a:noAutofit/>
          </a:bodyPr>
          <a:lstStyle>
            <a:lvl1pPr algn="r">
              <a:lnSpc>
                <a:spcPct val="80000"/>
              </a:lnSpc>
              <a:defRPr lang="en-US" dirty="0">
                <a:solidFill>
                  <a:srgbClr val="0D2235"/>
                </a:solidFill>
              </a:defRPr>
            </a:lvl1pPr>
          </a:lstStyle>
          <a:p>
            <a:r>
              <a:rPr lang="en-US" dirty="0"/>
              <a:t>Click to edit Master title style</a:t>
            </a:r>
          </a:p>
        </p:txBody>
      </p:sp>
      <p:sp>
        <p:nvSpPr>
          <p:cNvPr id="12" name="Content Placeholder 2">
            <a:extLst>
              <a:ext uri="{FF2B5EF4-FFF2-40B4-BE49-F238E27FC236}">
                <a16:creationId xmlns:a16="http://schemas.microsoft.com/office/drawing/2014/main" id="{2A6869E6-E8A0-47C9-B95A-BB5A3D36FD1F}"/>
              </a:ext>
            </a:extLst>
          </p:cNvPr>
          <p:cNvSpPr>
            <a:spLocks noGrp="1"/>
          </p:cNvSpPr>
          <p:nvPr>
            <p:ph idx="29" hasCustomPrompt="1"/>
          </p:nvPr>
        </p:nvSpPr>
        <p:spPr>
          <a:xfrm>
            <a:off x="9443719" y="2217421"/>
            <a:ext cx="2787227" cy="4595535"/>
          </a:xfrm>
          <a:noFill/>
        </p:spPr>
        <p:txBody>
          <a:bodyPr lIns="180000" tIns="180000" rIns="180000" bIns="180000" anchor="t" anchorCtr="0"/>
          <a:lstStyle>
            <a:lvl1pPr>
              <a:defRPr lang="en-US" dirty="0"/>
            </a:lvl1pPr>
            <a:lvl2pPr>
              <a:defRPr lang="en-US" dirty="0"/>
            </a:lvl2pPr>
            <a:lvl3pPr>
              <a:defRPr lang="en-US" dirty="0"/>
            </a:lvl3pPr>
            <a:lvl4pPr>
              <a:defRPr lang="en-US" dirty="0"/>
            </a:lvl4pPr>
            <a:lvl5pPr>
              <a:defRPr lang="en-US" dirty="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2">
            <a:extLst>
              <a:ext uri="{FF2B5EF4-FFF2-40B4-BE49-F238E27FC236}">
                <a16:creationId xmlns:a16="http://schemas.microsoft.com/office/drawing/2014/main" id="{4FCE9922-11C9-4AFC-BC72-896E28D41B44}"/>
              </a:ext>
            </a:extLst>
          </p:cNvPr>
          <p:cNvSpPr>
            <a:spLocks noGrp="1" noChangeAspect="1"/>
          </p:cNvSpPr>
          <p:nvPr>
            <p:ph type="pic" idx="30"/>
          </p:nvPr>
        </p:nvSpPr>
        <p:spPr>
          <a:xfrm>
            <a:off x="9434823" y="3"/>
            <a:ext cx="2796123" cy="2217418"/>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6759879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3_Content with Caption">
    <p:bg>
      <p:bgPr>
        <a:solidFill>
          <a:srgbClr val="FBF4EB"/>
        </a:solidFill>
        <a:effectLst/>
      </p:bgPr>
    </p:bg>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51FC257D-E883-401E-AADD-3FCB5ACDA8AB}"/>
              </a:ext>
            </a:extLst>
          </p:cNvPr>
          <p:cNvSpPr>
            <a:spLocks noGrp="1"/>
          </p:cNvSpPr>
          <p:nvPr>
            <p:ph idx="26" hasCustomPrompt="1"/>
          </p:nvPr>
        </p:nvSpPr>
        <p:spPr>
          <a:xfrm>
            <a:off x="8576263" y="3063238"/>
            <a:ext cx="3665105" cy="3794761"/>
          </a:xfrm>
          <a:noFill/>
        </p:spPr>
        <p:txBody>
          <a:bodyPr lIns="180000" tIns="180000" rIns="180000" bIns="180000" anchor="t" anchorCtr="0"/>
          <a:lstStyle>
            <a:lvl1pPr>
              <a:defRPr lang="en-US" dirty="0"/>
            </a:lvl1pPr>
            <a:lvl2pPr>
              <a:defRPr lang="en-US" dirty="0"/>
            </a:lvl2pPr>
            <a:lvl3pPr>
              <a:defRPr lang="en-US" dirty="0"/>
            </a:lvl3pPr>
            <a:lvl4pPr>
              <a:defRPr lang="en-US" dirty="0"/>
            </a:lvl4pPr>
            <a:lvl5pPr>
              <a:defRPr lang="en-US" dirty="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81A52689-9053-42FC-98F2-5C6D0E513167}"/>
              </a:ext>
            </a:extLst>
          </p:cNvPr>
          <p:cNvSpPr>
            <a:spLocks noGrp="1"/>
          </p:cNvSpPr>
          <p:nvPr>
            <p:ph idx="20" hasCustomPrompt="1"/>
          </p:nvPr>
        </p:nvSpPr>
        <p:spPr>
          <a:xfrm>
            <a:off x="676586" y="3246120"/>
            <a:ext cx="3665105" cy="3611880"/>
          </a:xfrm>
          <a:noFill/>
        </p:spPr>
        <p:txBody>
          <a:bodyPr lIns="180000" tIns="180000" rIns="180000" bIns="180000" anchor="t" anchorCtr="0"/>
          <a:lstStyle>
            <a:lvl1pPr>
              <a:defRPr lang="en-US" dirty="0"/>
            </a:lvl1pPr>
            <a:lvl2pPr>
              <a:defRPr lang="en-US" dirty="0"/>
            </a:lvl2pPr>
            <a:lvl3pPr>
              <a:defRPr lang="en-US" dirty="0"/>
            </a:lvl3pPr>
            <a:lvl4pPr>
              <a:defRPr lang="en-US" dirty="0"/>
            </a:lvl4pPr>
            <a:lvl5pPr>
              <a:defRPr lang="en-US" dirty="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103E9D98-AAFE-4AD8-A9F9-8DBD34E81B93}"/>
              </a:ext>
            </a:extLst>
          </p:cNvPr>
          <p:cNvSpPr>
            <a:spLocks noGrp="1"/>
          </p:cNvSpPr>
          <p:nvPr>
            <p:ph idx="23" hasCustomPrompt="1"/>
          </p:nvPr>
        </p:nvSpPr>
        <p:spPr>
          <a:xfrm>
            <a:off x="4626424" y="2330396"/>
            <a:ext cx="3665105" cy="4527603"/>
          </a:xfrm>
          <a:noFill/>
        </p:spPr>
        <p:txBody>
          <a:bodyPr lIns="180000" tIns="180000" rIns="180000" bIns="180000" anchor="t" anchorCtr="0"/>
          <a:lstStyle>
            <a:lvl1pPr>
              <a:defRPr lang="en-US" dirty="0"/>
            </a:lvl1pPr>
            <a:lvl2pPr>
              <a:defRPr lang="en-US" dirty="0"/>
            </a:lvl2pPr>
            <a:lvl3pPr>
              <a:defRPr lang="en-US" dirty="0"/>
            </a:lvl3pPr>
            <a:lvl4pPr>
              <a:defRPr lang="en-US" dirty="0"/>
            </a:lvl4pPr>
            <a:lvl5pPr>
              <a:defRPr lang="en-US" dirty="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13" name="Picture Placeholder 2">
            <a:extLst>
              <a:ext uri="{FF2B5EF4-FFF2-40B4-BE49-F238E27FC236}">
                <a16:creationId xmlns:a16="http://schemas.microsoft.com/office/drawing/2014/main" id="{65209E87-4F65-4109-8459-38A09B926D87}"/>
              </a:ext>
            </a:extLst>
          </p:cNvPr>
          <p:cNvSpPr>
            <a:spLocks noGrp="1" noChangeAspect="1"/>
          </p:cNvSpPr>
          <p:nvPr>
            <p:ph type="pic" idx="15"/>
          </p:nvPr>
        </p:nvSpPr>
        <p:spPr>
          <a:xfrm>
            <a:off x="676588" y="-12"/>
            <a:ext cx="3685076" cy="3246130"/>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4" name="Picture Placeholder 2">
            <a:extLst>
              <a:ext uri="{FF2B5EF4-FFF2-40B4-BE49-F238E27FC236}">
                <a16:creationId xmlns:a16="http://schemas.microsoft.com/office/drawing/2014/main" id="{EF7C3B61-CB4F-40B6-B3DA-8118A3D04D60}"/>
              </a:ext>
            </a:extLst>
          </p:cNvPr>
          <p:cNvSpPr>
            <a:spLocks noGrp="1" noChangeAspect="1"/>
          </p:cNvSpPr>
          <p:nvPr>
            <p:ph type="pic" idx="27"/>
          </p:nvPr>
        </p:nvSpPr>
        <p:spPr>
          <a:xfrm>
            <a:off x="8576262" y="-12"/>
            <a:ext cx="3660287" cy="3063239"/>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Picture Placeholder 2">
            <a:extLst>
              <a:ext uri="{FF2B5EF4-FFF2-40B4-BE49-F238E27FC236}">
                <a16:creationId xmlns:a16="http://schemas.microsoft.com/office/drawing/2014/main" id="{0E7FDA1A-9D73-4A11-A7BB-53B9F7D36402}"/>
              </a:ext>
            </a:extLst>
          </p:cNvPr>
          <p:cNvSpPr>
            <a:spLocks noGrp="1" noChangeAspect="1"/>
          </p:cNvSpPr>
          <p:nvPr>
            <p:ph type="pic" idx="28"/>
          </p:nvPr>
        </p:nvSpPr>
        <p:spPr>
          <a:xfrm>
            <a:off x="4606451" y="-13"/>
            <a:ext cx="3685078" cy="2330409"/>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7"/>
          <p:cNvSpPr>
            <a:spLocks noGrp="1"/>
          </p:cNvSpPr>
          <p:nvPr>
            <p:ph type="title"/>
          </p:nvPr>
        </p:nvSpPr>
        <p:spPr>
          <a:xfrm rot="16200000">
            <a:off x="-3084027" y="3092571"/>
            <a:ext cx="6858001" cy="672860"/>
          </a:xfrm>
          <a:solidFill>
            <a:srgbClr val="0C3136"/>
          </a:solidFill>
        </p:spPr>
        <p:txBody>
          <a:bodyPr lIns="180000" tIns="180000" rIns="180000" bIns="180000">
            <a:noAutofit/>
          </a:bodyPr>
          <a:lstStyle>
            <a:lvl1pPr algn="r">
              <a:lnSpc>
                <a:spcPct val="80000"/>
              </a:lnSpc>
              <a:defRPr lang="en-US" dirty="0"/>
            </a:lvl1pPr>
          </a:lstStyle>
          <a:p>
            <a:r>
              <a:rPr lang="en-US" dirty="0"/>
              <a:t>Click to edit Master title style</a:t>
            </a:r>
          </a:p>
        </p:txBody>
      </p:sp>
    </p:spTree>
    <p:extLst>
      <p:ext uri="{BB962C8B-B14F-4D97-AF65-F5344CB8AC3E}">
        <p14:creationId xmlns:p14="http://schemas.microsoft.com/office/powerpoint/2010/main" val="2750246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6E4C4-BBF3-4E1C-B97E-EDB00E11619E}"/>
              </a:ext>
            </a:extLst>
          </p:cNvPr>
          <p:cNvSpPr/>
          <p:nvPr userDrawn="1"/>
        </p:nvSpPr>
        <p:spPr>
          <a:xfrm flipH="1">
            <a:off x="4482547" y="0"/>
            <a:ext cx="7709451" cy="6858000"/>
          </a:xfrm>
          <a:prstGeom prst="rect">
            <a:avLst/>
          </a:prstGeom>
          <a:solidFill>
            <a:srgbClr val="FF006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7"/>
          <p:cNvSpPr>
            <a:spLocks noGrp="1"/>
          </p:cNvSpPr>
          <p:nvPr>
            <p:ph type="title"/>
          </p:nvPr>
        </p:nvSpPr>
        <p:spPr>
          <a:xfrm>
            <a:off x="1024128" y="471509"/>
            <a:ext cx="2444936" cy="890152"/>
          </a:xfrm>
        </p:spPr>
        <p:txBody>
          <a:bodyPr>
            <a:noAutofit/>
          </a:bodyPr>
          <a:lstStyle>
            <a:lvl1pPr>
              <a:lnSpc>
                <a:spcPct val="80000"/>
              </a:lnSpc>
              <a:defRPr sz="3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760536" y="822960"/>
            <a:ext cx="7050464" cy="52950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24127" y="1729409"/>
            <a:ext cx="3077421" cy="4657081"/>
          </a:xfrm>
        </p:spPr>
        <p:txBody>
          <a:bodyPr lIns="91440" rIns="91440">
            <a:normAutofit/>
          </a:bodyPr>
          <a:lstStyle>
            <a:lvl1pPr marL="0" indent="0">
              <a:lnSpc>
                <a:spcPct val="108000"/>
              </a:lnSpc>
              <a:spcBef>
                <a:spcPts val="600"/>
              </a:spcBef>
              <a:buNone/>
              <a:defRPr sz="2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Tree>
    <p:extLst>
      <p:ext uri="{BB962C8B-B14F-4D97-AF65-F5344CB8AC3E}">
        <p14:creationId xmlns:p14="http://schemas.microsoft.com/office/powerpoint/2010/main" val="910158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6E4C4-BBF3-4E1C-B97E-EDB00E11619E}"/>
              </a:ext>
            </a:extLst>
          </p:cNvPr>
          <p:cNvSpPr/>
          <p:nvPr userDrawn="1"/>
        </p:nvSpPr>
        <p:spPr>
          <a:xfrm flipH="1">
            <a:off x="0" y="0"/>
            <a:ext cx="12191998" cy="6858000"/>
          </a:xfrm>
          <a:prstGeom prst="rect">
            <a:avLst/>
          </a:prstGeom>
          <a:solidFill>
            <a:srgbClr val="FF006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7"/>
          <p:cNvSpPr>
            <a:spLocks noGrp="1"/>
          </p:cNvSpPr>
          <p:nvPr>
            <p:ph type="title"/>
          </p:nvPr>
        </p:nvSpPr>
        <p:spPr>
          <a:xfrm>
            <a:off x="1024128" y="471509"/>
            <a:ext cx="5071872" cy="890152"/>
          </a:xfrm>
        </p:spPr>
        <p:txBody>
          <a:bodyPr>
            <a:noAutofit/>
          </a:bodyPr>
          <a:lstStyle>
            <a:lvl1pPr>
              <a:lnSpc>
                <a:spcPct val="80000"/>
              </a:lnSpc>
              <a:defRPr sz="28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024128" y="1562964"/>
            <a:ext cx="5071872" cy="4705861"/>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Tree>
    <p:extLst>
      <p:ext uri="{BB962C8B-B14F-4D97-AF65-F5344CB8AC3E}">
        <p14:creationId xmlns:p14="http://schemas.microsoft.com/office/powerpoint/2010/main" val="18074720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6E4C4-BBF3-4E1C-B97E-EDB00E11619E}"/>
              </a:ext>
            </a:extLst>
          </p:cNvPr>
          <p:cNvSpPr/>
          <p:nvPr userDrawn="1"/>
        </p:nvSpPr>
        <p:spPr>
          <a:xfrm flipH="1">
            <a:off x="0" y="0"/>
            <a:ext cx="12191998" cy="6858000"/>
          </a:xfrm>
          <a:prstGeom prst="rect">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7"/>
          <p:cNvSpPr>
            <a:spLocks noGrp="1"/>
          </p:cNvSpPr>
          <p:nvPr>
            <p:ph type="title"/>
          </p:nvPr>
        </p:nvSpPr>
        <p:spPr>
          <a:xfrm>
            <a:off x="1024128" y="471509"/>
            <a:ext cx="5071872" cy="890152"/>
          </a:xfrm>
        </p:spPr>
        <p:txBody>
          <a:bodyPr>
            <a:noAutofit/>
          </a:bodyPr>
          <a:lstStyle>
            <a:lvl1pPr>
              <a:lnSpc>
                <a:spcPct val="80000"/>
              </a:lnSpc>
              <a:defRPr sz="28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1024128" y="1562964"/>
            <a:ext cx="5071872" cy="4705861"/>
          </a:xfrm>
        </p:spPr>
        <p:txBody>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Tree>
    <p:extLst>
      <p:ext uri="{BB962C8B-B14F-4D97-AF65-F5344CB8AC3E}">
        <p14:creationId xmlns:p14="http://schemas.microsoft.com/office/powerpoint/2010/main" val="38780811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3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6E4C4-BBF3-4E1C-B97E-EDB00E11619E}"/>
              </a:ext>
            </a:extLst>
          </p:cNvPr>
          <p:cNvSpPr/>
          <p:nvPr userDrawn="1"/>
        </p:nvSpPr>
        <p:spPr>
          <a:xfrm flipH="1">
            <a:off x="0" y="0"/>
            <a:ext cx="12191998" cy="68580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7"/>
          <p:cNvSpPr>
            <a:spLocks noGrp="1"/>
          </p:cNvSpPr>
          <p:nvPr>
            <p:ph type="title"/>
          </p:nvPr>
        </p:nvSpPr>
        <p:spPr>
          <a:xfrm>
            <a:off x="1024128" y="471509"/>
            <a:ext cx="5071872" cy="890152"/>
          </a:xfrm>
        </p:spPr>
        <p:txBody>
          <a:bodyPr>
            <a:noAutofit/>
          </a:bodyPr>
          <a:lstStyle>
            <a:lvl1pPr>
              <a:lnSpc>
                <a:spcPct val="80000"/>
              </a:lnSpc>
              <a:defRPr sz="30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1024128" y="1562964"/>
            <a:ext cx="5071872" cy="4705861"/>
          </a:xfrm>
        </p:spPr>
        <p:txBody>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Tree>
    <p:extLst>
      <p:ext uri="{BB962C8B-B14F-4D97-AF65-F5344CB8AC3E}">
        <p14:creationId xmlns:p14="http://schemas.microsoft.com/office/powerpoint/2010/main" val="39062922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6E4C4-BBF3-4E1C-B97E-EDB00E11619E}"/>
              </a:ext>
            </a:extLst>
          </p:cNvPr>
          <p:cNvSpPr/>
          <p:nvPr userDrawn="1"/>
        </p:nvSpPr>
        <p:spPr>
          <a:xfrm flipH="1">
            <a:off x="0" y="0"/>
            <a:ext cx="12191998" cy="6858000"/>
          </a:xfrm>
          <a:prstGeom prst="rect">
            <a:avLst/>
          </a:prstGeom>
          <a:solidFill>
            <a:srgbClr val="66006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7"/>
          <p:cNvSpPr>
            <a:spLocks noGrp="1"/>
          </p:cNvSpPr>
          <p:nvPr>
            <p:ph type="title"/>
          </p:nvPr>
        </p:nvSpPr>
        <p:spPr>
          <a:xfrm>
            <a:off x="1024128" y="471509"/>
            <a:ext cx="5071872" cy="890152"/>
          </a:xfrm>
        </p:spPr>
        <p:txBody>
          <a:bodyPr>
            <a:noAutofit/>
          </a:bodyPr>
          <a:lstStyle>
            <a:lvl1pPr>
              <a:lnSpc>
                <a:spcPct val="80000"/>
              </a:lnSpc>
              <a:defRPr sz="3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024128" y="1562964"/>
            <a:ext cx="5071872" cy="4705861"/>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Tree>
    <p:extLst>
      <p:ext uri="{BB962C8B-B14F-4D97-AF65-F5344CB8AC3E}">
        <p14:creationId xmlns:p14="http://schemas.microsoft.com/office/powerpoint/2010/main" val="661339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4217" y="414098"/>
            <a:ext cx="10535479" cy="1086711"/>
          </a:xfrm>
          <a:noFill/>
        </p:spPr>
        <p:txBody>
          <a:bodyPr>
            <a:normAutofit/>
          </a:bodyPr>
          <a:lstStyle>
            <a:lvl1pPr>
              <a:defRPr sz="30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944217" y="1838739"/>
            <a:ext cx="10535479" cy="4470621"/>
          </a:xfrm>
        </p:spPr>
        <p:txBody>
          <a:bodyPr/>
          <a:lstStyle>
            <a:lvl1pPr>
              <a:lnSpc>
                <a:spcPct val="120000"/>
              </a:lnSpc>
              <a:defRPr lang="en-US" sz="2000" dirty="0"/>
            </a:lvl1pPr>
            <a:lvl2pPr>
              <a:defRPr lang="en-US" sz="2000" dirty="0"/>
            </a:lvl2pPr>
            <a:lvl3pPr>
              <a:defRPr lang="en-US" sz="2000" dirty="0"/>
            </a:lvl3pPr>
            <a:lvl4pPr>
              <a:defRPr lang="en-US" dirty="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696277" y="6487599"/>
            <a:ext cx="2154143" cy="274320"/>
          </a:xfrm>
        </p:spPr>
        <p:txBody>
          <a:bodyPr/>
          <a:lstStyle/>
          <a:p>
            <a:fld id="{935D6A5B-152A-424F-B071-9C28EFF63C2C}" type="datetimeFigureOut">
              <a:rPr lang="en-GB" smtClean="0"/>
              <a:t>19/03/2024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2EA53C-1CD7-485C-A451-69958DC37153}" type="slidenum">
              <a:rPr lang="en-GB" smtClean="0"/>
              <a:t>‹#›</a:t>
            </a:fld>
            <a:endParaRPr lang="en-GB"/>
          </a:p>
        </p:txBody>
      </p:sp>
    </p:spTree>
    <p:extLst>
      <p:ext uri="{BB962C8B-B14F-4D97-AF65-F5344CB8AC3E}">
        <p14:creationId xmlns:p14="http://schemas.microsoft.com/office/powerpoint/2010/main" val="25170980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6E4C4-BBF3-4E1C-B97E-EDB00E11619E}"/>
              </a:ext>
            </a:extLst>
          </p:cNvPr>
          <p:cNvSpPr/>
          <p:nvPr userDrawn="1"/>
        </p:nvSpPr>
        <p:spPr>
          <a:xfrm flipH="1">
            <a:off x="0" y="0"/>
            <a:ext cx="12191998" cy="6858000"/>
          </a:xfrm>
          <a:prstGeom prst="rect">
            <a:avLst/>
          </a:prstGeom>
          <a:solidFill>
            <a:srgbClr val="FF006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7"/>
          <p:cNvSpPr>
            <a:spLocks noGrp="1"/>
          </p:cNvSpPr>
          <p:nvPr>
            <p:ph type="title"/>
          </p:nvPr>
        </p:nvSpPr>
        <p:spPr>
          <a:xfrm>
            <a:off x="1024128" y="471509"/>
            <a:ext cx="5071872" cy="890152"/>
          </a:xfrm>
        </p:spPr>
        <p:txBody>
          <a:bodyPr>
            <a:noAutofit/>
          </a:bodyPr>
          <a:lstStyle>
            <a:lvl1pPr>
              <a:lnSpc>
                <a:spcPct val="80000"/>
              </a:lnSpc>
              <a:defRPr sz="3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024128" y="1562964"/>
            <a:ext cx="5071872" cy="4705861"/>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Tree>
    <p:extLst>
      <p:ext uri="{BB962C8B-B14F-4D97-AF65-F5344CB8AC3E}">
        <p14:creationId xmlns:p14="http://schemas.microsoft.com/office/powerpoint/2010/main" val="15106488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6E4C4-BBF3-4E1C-B97E-EDB00E11619E}"/>
              </a:ext>
            </a:extLst>
          </p:cNvPr>
          <p:cNvSpPr/>
          <p:nvPr userDrawn="1"/>
        </p:nvSpPr>
        <p:spPr>
          <a:xfrm>
            <a:off x="0" y="0"/>
            <a:ext cx="4223208" cy="6858000"/>
          </a:xfrm>
          <a:prstGeom prst="rect">
            <a:avLst/>
          </a:prstGeom>
          <a:solidFill>
            <a:srgbClr val="FF339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7"/>
          <p:cNvSpPr>
            <a:spLocks noGrp="1"/>
          </p:cNvSpPr>
          <p:nvPr>
            <p:ph type="title"/>
          </p:nvPr>
        </p:nvSpPr>
        <p:spPr>
          <a:xfrm>
            <a:off x="4760535" y="546923"/>
            <a:ext cx="7050463" cy="735123"/>
          </a:xfrm>
        </p:spPr>
        <p:txBody>
          <a:bodyPr>
            <a:noAutofit/>
          </a:bodyPr>
          <a:lstStyle>
            <a:lvl1pPr>
              <a:lnSpc>
                <a:spcPct val="80000"/>
              </a:lnSpc>
              <a:defRPr sz="30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760536" y="1696825"/>
            <a:ext cx="7050464" cy="4421171"/>
          </a:xfrm>
        </p:spPr>
        <p:txBody>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10" name="Text Placeholder 3">
            <a:extLst>
              <a:ext uri="{FF2B5EF4-FFF2-40B4-BE49-F238E27FC236}">
                <a16:creationId xmlns:a16="http://schemas.microsoft.com/office/drawing/2014/main" id="{16573DB3-F0B9-428C-B2E4-4E26D502DA4C}"/>
              </a:ext>
            </a:extLst>
          </p:cNvPr>
          <p:cNvSpPr>
            <a:spLocks noGrp="1"/>
          </p:cNvSpPr>
          <p:nvPr>
            <p:ph type="body" sz="half" idx="2"/>
          </p:nvPr>
        </p:nvSpPr>
        <p:spPr>
          <a:xfrm>
            <a:off x="381001" y="5499890"/>
            <a:ext cx="3383437" cy="857838"/>
          </a:xfrm>
        </p:spPr>
        <p:txBody>
          <a:bodyPr lIns="91440" rIns="91440">
            <a:normAutofit/>
          </a:bodyPr>
          <a:lstStyle>
            <a:lvl1pPr marL="0" indent="0">
              <a:lnSpc>
                <a:spcPct val="108000"/>
              </a:lnSpc>
              <a:spcBef>
                <a:spcPts val="600"/>
              </a:spcBef>
              <a:buFont typeface="Arial" panose="020B0604020202020204" pitchFamily="34" charset="0"/>
              <a:buNone/>
              <a:defRPr sz="2000">
                <a:solidFill>
                  <a:schemeClr val="bg1"/>
                </a:solidFill>
              </a:defRPr>
            </a:lvl1pPr>
            <a:lvl2pPr marL="180000" indent="0">
              <a:buNone/>
              <a:defRPr sz="1600">
                <a:solidFill>
                  <a:schemeClr val="bg1"/>
                </a:solidFill>
              </a:defRPr>
            </a:lvl2pPr>
            <a:lvl3pPr marL="360000" indent="0">
              <a:buNone/>
              <a:defRPr sz="1000">
                <a:solidFill>
                  <a:schemeClr val="bg1"/>
                </a:solidFill>
              </a:defRPr>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a:p>
            <a:pPr lvl="1"/>
            <a:r>
              <a:rPr lang="en-US" dirty="0"/>
              <a:t>Second level</a:t>
            </a:r>
          </a:p>
          <a:p>
            <a:pPr lvl="2"/>
            <a:r>
              <a:rPr lang="en-US" dirty="0"/>
              <a:t>Third level</a:t>
            </a:r>
          </a:p>
          <a:p>
            <a:pPr lvl="0"/>
            <a:endParaRPr lang="en-US" dirty="0"/>
          </a:p>
          <a:p>
            <a:pPr lvl="0"/>
            <a:endParaRPr lang="en-US" dirty="0"/>
          </a:p>
        </p:txBody>
      </p:sp>
      <p:sp>
        <p:nvSpPr>
          <p:cNvPr id="11" name="Picture Placeholder 2">
            <a:extLst>
              <a:ext uri="{FF2B5EF4-FFF2-40B4-BE49-F238E27FC236}">
                <a16:creationId xmlns:a16="http://schemas.microsoft.com/office/drawing/2014/main" id="{F69020D8-D934-4B9B-A8DE-20D407E66CB0}"/>
              </a:ext>
            </a:extLst>
          </p:cNvPr>
          <p:cNvSpPr>
            <a:spLocks noGrp="1" noChangeAspect="1"/>
          </p:cNvSpPr>
          <p:nvPr>
            <p:ph type="pic" idx="13"/>
          </p:nvPr>
        </p:nvSpPr>
        <p:spPr>
          <a:xfrm>
            <a:off x="381000" y="320512"/>
            <a:ext cx="3383437" cy="4858866"/>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0349032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7_Content with Caption">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6E4C4-BBF3-4E1C-B97E-EDB00E11619E}"/>
              </a:ext>
            </a:extLst>
          </p:cNvPr>
          <p:cNvSpPr/>
          <p:nvPr userDrawn="1"/>
        </p:nvSpPr>
        <p:spPr>
          <a:xfrm>
            <a:off x="0" y="0"/>
            <a:ext cx="4223208" cy="6858000"/>
          </a:xfrm>
          <a:prstGeom prst="rect">
            <a:avLst/>
          </a:prstGeom>
          <a:solidFill>
            <a:srgbClr val="FF006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7"/>
          <p:cNvSpPr>
            <a:spLocks noGrp="1"/>
          </p:cNvSpPr>
          <p:nvPr>
            <p:ph type="title"/>
          </p:nvPr>
        </p:nvSpPr>
        <p:spPr>
          <a:xfrm>
            <a:off x="4760535" y="546923"/>
            <a:ext cx="7050463" cy="735123"/>
          </a:xfrm>
        </p:spPr>
        <p:txBody>
          <a:bodyPr>
            <a:noAutofit/>
          </a:bodyPr>
          <a:lstStyle>
            <a:lvl1pPr>
              <a:lnSpc>
                <a:spcPct val="80000"/>
              </a:lnSpc>
              <a:defRPr sz="30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760536" y="1696825"/>
            <a:ext cx="7050464" cy="4421171"/>
          </a:xfrm>
        </p:spPr>
        <p:txBody>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10" name="Text Placeholder 3">
            <a:extLst>
              <a:ext uri="{FF2B5EF4-FFF2-40B4-BE49-F238E27FC236}">
                <a16:creationId xmlns:a16="http://schemas.microsoft.com/office/drawing/2014/main" id="{16573DB3-F0B9-428C-B2E4-4E26D502DA4C}"/>
              </a:ext>
            </a:extLst>
          </p:cNvPr>
          <p:cNvSpPr>
            <a:spLocks noGrp="1"/>
          </p:cNvSpPr>
          <p:nvPr>
            <p:ph type="body" sz="half" idx="2"/>
          </p:nvPr>
        </p:nvSpPr>
        <p:spPr>
          <a:xfrm>
            <a:off x="381001" y="3739896"/>
            <a:ext cx="3383437" cy="2617832"/>
          </a:xfrm>
        </p:spPr>
        <p:txBody>
          <a:bodyPr lIns="91440" rIns="91440">
            <a:normAutofit/>
          </a:bodyPr>
          <a:lstStyle>
            <a:lvl1pPr marL="0" indent="0">
              <a:lnSpc>
                <a:spcPct val="108000"/>
              </a:lnSpc>
              <a:spcBef>
                <a:spcPts val="600"/>
              </a:spcBef>
              <a:buFont typeface="Arial" panose="020B0604020202020204" pitchFamily="34" charset="0"/>
              <a:buNone/>
              <a:defRPr sz="2000">
                <a:solidFill>
                  <a:schemeClr val="bg1"/>
                </a:solidFill>
              </a:defRPr>
            </a:lvl1pPr>
            <a:lvl2pPr marL="180000" indent="0">
              <a:buNone/>
              <a:defRPr sz="1600">
                <a:solidFill>
                  <a:schemeClr val="bg1"/>
                </a:solidFill>
              </a:defRPr>
            </a:lvl2pPr>
            <a:lvl3pPr marL="360000" indent="0">
              <a:buNone/>
              <a:defRPr sz="1000">
                <a:solidFill>
                  <a:schemeClr val="bg1"/>
                </a:solidFill>
              </a:defRPr>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a:p>
            <a:pPr lvl="1"/>
            <a:r>
              <a:rPr lang="en-US" dirty="0"/>
              <a:t>Second level</a:t>
            </a:r>
          </a:p>
          <a:p>
            <a:pPr lvl="2"/>
            <a:r>
              <a:rPr lang="en-US" dirty="0"/>
              <a:t>Third level</a:t>
            </a:r>
          </a:p>
          <a:p>
            <a:pPr lvl="0"/>
            <a:endParaRPr lang="en-US" dirty="0"/>
          </a:p>
          <a:p>
            <a:pPr lvl="0"/>
            <a:endParaRPr lang="en-US" dirty="0"/>
          </a:p>
        </p:txBody>
      </p:sp>
      <p:sp>
        <p:nvSpPr>
          <p:cNvPr id="11" name="Picture Placeholder 2">
            <a:extLst>
              <a:ext uri="{FF2B5EF4-FFF2-40B4-BE49-F238E27FC236}">
                <a16:creationId xmlns:a16="http://schemas.microsoft.com/office/drawing/2014/main" id="{F69020D8-D934-4B9B-A8DE-20D407E66CB0}"/>
              </a:ext>
            </a:extLst>
          </p:cNvPr>
          <p:cNvSpPr>
            <a:spLocks noGrp="1" noChangeAspect="1"/>
          </p:cNvSpPr>
          <p:nvPr>
            <p:ph type="pic" idx="13"/>
          </p:nvPr>
        </p:nvSpPr>
        <p:spPr>
          <a:xfrm>
            <a:off x="381000" y="320512"/>
            <a:ext cx="3383437" cy="3190784"/>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3571946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8_Content with Caption">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6E4C4-BBF3-4E1C-B97E-EDB00E11619E}"/>
              </a:ext>
            </a:extLst>
          </p:cNvPr>
          <p:cNvSpPr/>
          <p:nvPr userDrawn="1"/>
        </p:nvSpPr>
        <p:spPr>
          <a:xfrm>
            <a:off x="0" y="0"/>
            <a:ext cx="4223208" cy="6858000"/>
          </a:xfrm>
          <a:prstGeom prst="rect">
            <a:avLst/>
          </a:prstGeom>
          <a:solidFill>
            <a:srgbClr val="66006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7"/>
          <p:cNvSpPr>
            <a:spLocks noGrp="1"/>
          </p:cNvSpPr>
          <p:nvPr>
            <p:ph type="title"/>
          </p:nvPr>
        </p:nvSpPr>
        <p:spPr>
          <a:xfrm>
            <a:off x="4760535" y="546923"/>
            <a:ext cx="7050463" cy="735123"/>
          </a:xfrm>
        </p:spPr>
        <p:txBody>
          <a:bodyPr>
            <a:noAutofit/>
          </a:bodyPr>
          <a:lstStyle>
            <a:lvl1pPr>
              <a:lnSpc>
                <a:spcPct val="80000"/>
              </a:lnSpc>
              <a:defRPr sz="30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760536" y="1696825"/>
            <a:ext cx="7050464" cy="4421171"/>
          </a:xfrm>
        </p:spPr>
        <p:txBody>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10" name="Text Placeholder 3">
            <a:extLst>
              <a:ext uri="{FF2B5EF4-FFF2-40B4-BE49-F238E27FC236}">
                <a16:creationId xmlns:a16="http://schemas.microsoft.com/office/drawing/2014/main" id="{16573DB3-F0B9-428C-B2E4-4E26D502DA4C}"/>
              </a:ext>
            </a:extLst>
          </p:cNvPr>
          <p:cNvSpPr>
            <a:spLocks noGrp="1"/>
          </p:cNvSpPr>
          <p:nvPr>
            <p:ph type="body" sz="half" idx="2"/>
          </p:nvPr>
        </p:nvSpPr>
        <p:spPr>
          <a:xfrm>
            <a:off x="381001" y="3739896"/>
            <a:ext cx="3383437" cy="2617832"/>
          </a:xfrm>
        </p:spPr>
        <p:txBody>
          <a:bodyPr lIns="91440" rIns="91440">
            <a:normAutofit/>
          </a:bodyPr>
          <a:lstStyle>
            <a:lvl1pPr marL="0" indent="0">
              <a:lnSpc>
                <a:spcPct val="108000"/>
              </a:lnSpc>
              <a:spcBef>
                <a:spcPts val="600"/>
              </a:spcBef>
              <a:buFont typeface="Arial" panose="020B0604020202020204" pitchFamily="34" charset="0"/>
              <a:buNone/>
              <a:defRPr sz="2000">
                <a:solidFill>
                  <a:schemeClr val="bg1"/>
                </a:solidFill>
              </a:defRPr>
            </a:lvl1pPr>
            <a:lvl2pPr marL="180000" indent="0">
              <a:buNone/>
              <a:defRPr sz="1600">
                <a:solidFill>
                  <a:schemeClr val="bg1"/>
                </a:solidFill>
              </a:defRPr>
            </a:lvl2pPr>
            <a:lvl3pPr marL="360000" indent="0">
              <a:buNone/>
              <a:defRPr sz="1000">
                <a:solidFill>
                  <a:schemeClr val="bg1"/>
                </a:solidFill>
              </a:defRPr>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a:p>
            <a:pPr lvl="1"/>
            <a:r>
              <a:rPr lang="en-US" dirty="0"/>
              <a:t>Second level</a:t>
            </a:r>
          </a:p>
          <a:p>
            <a:pPr lvl="2"/>
            <a:r>
              <a:rPr lang="en-US" dirty="0"/>
              <a:t>Third level</a:t>
            </a:r>
          </a:p>
          <a:p>
            <a:pPr lvl="0"/>
            <a:endParaRPr lang="en-US" dirty="0"/>
          </a:p>
          <a:p>
            <a:pPr lvl="0"/>
            <a:endParaRPr lang="en-US" dirty="0"/>
          </a:p>
        </p:txBody>
      </p:sp>
      <p:sp>
        <p:nvSpPr>
          <p:cNvPr id="11" name="Picture Placeholder 2">
            <a:extLst>
              <a:ext uri="{FF2B5EF4-FFF2-40B4-BE49-F238E27FC236}">
                <a16:creationId xmlns:a16="http://schemas.microsoft.com/office/drawing/2014/main" id="{F69020D8-D934-4B9B-A8DE-20D407E66CB0}"/>
              </a:ext>
            </a:extLst>
          </p:cNvPr>
          <p:cNvSpPr>
            <a:spLocks noGrp="1" noChangeAspect="1"/>
          </p:cNvSpPr>
          <p:nvPr>
            <p:ph type="pic" idx="13"/>
          </p:nvPr>
        </p:nvSpPr>
        <p:spPr>
          <a:xfrm>
            <a:off x="381000" y="320512"/>
            <a:ext cx="3383437" cy="3190784"/>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7029482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4_Content with Caption">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6E4C4-BBF3-4E1C-B97E-EDB00E11619E}"/>
              </a:ext>
            </a:extLst>
          </p:cNvPr>
          <p:cNvSpPr/>
          <p:nvPr userDrawn="1"/>
        </p:nvSpPr>
        <p:spPr>
          <a:xfrm>
            <a:off x="0" y="0"/>
            <a:ext cx="4223208" cy="6858000"/>
          </a:xfrm>
          <a:prstGeom prst="rect">
            <a:avLst/>
          </a:prstGeom>
          <a:solidFill>
            <a:srgbClr val="66006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7"/>
          <p:cNvSpPr>
            <a:spLocks noGrp="1"/>
          </p:cNvSpPr>
          <p:nvPr>
            <p:ph type="title"/>
          </p:nvPr>
        </p:nvSpPr>
        <p:spPr>
          <a:xfrm>
            <a:off x="4760535" y="546923"/>
            <a:ext cx="7050463" cy="735123"/>
          </a:xfrm>
        </p:spPr>
        <p:txBody>
          <a:bodyPr>
            <a:noAutofit/>
          </a:bodyPr>
          <a:lstStyle>
            <a:lvl1pPr>
              <a:lnSpc>
                <a:spcPct val="80000"/>
              </a:lnSpc>
              <a:defRPr sz="30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760536" y="1696825"/>
            <a:ext cx="7050464" cy="4421171"/>
          </a:xfrm>
        </p:spPr>
        <p:txBody>
          <a:bodyPr/>
          <a:lstStyle>
            <a:lvl1pPr>
              <a:defRPr sz="2400">
                <a:solidFill>
                  <a:schemeClr val="tx1"/>
                </a:solidFill>
              </a:defRPr>
            </a:lvl1pPr>
            <a:lvl2pPr>
              <a:defRPr sz="20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10" name="Text Placeholder 3">
            <a:extLst>
              <a:ext uri="{FF2B5EF4-FFF2-40B4-BE49-F238E27FC236}">
                <a16:creationId xmlns:a16="http://schemas.microsoft.com/office/drawing/2014/main" id="{16573DB3-F0B9-428C-B2E4-4E26D502DA4C}"/>
              </a:ext>
            </a:extLst>
          </p:cNvPr>
          <p:cNvSpPr>
            <a:spLocks noGrp="1"/>
          </p:cNvSpPr>
          <p:nvPr>
            <p:ph type="body" sz="half" idx="2"/>
          </p:nvPr>
        </p:nvSpPr>
        <p:spPr>
          <a:xfrm>
            <a:off x="381001" y="5499890"/>
            <a:ext cx="3383437" cy="857838"/>
          </a:xfrm>
        </p:spPr>
        <p:txBody>
          <a:bodyPr lIns="91440" rIns="91440">
            <a:normAutofit/>
          </a:bodyPr>
          <a:lstStyle>
            <a:lvl1pPr marL="0" indent="0">
              <a:lnSpc>
                <a:spcPct val="108000"/>
              </a:lnSpc>
              <a:spcBef>
                <a:spcPts val="600"/>
              </a:spcBef>
              <a:buFont typeface="Arial" panose="020B0604020202020204" pitchFamily="34" charset="0"/>
              <a:buNone/>
              <a:defRPr sz="2000">
                <a:solidFill>
                  <a:schemeClr val="bg1"/>
                </a:solidFill>
              </a:defRPr>
            </a:lvl1pPr>
            <a:lvl2pPr marL="180000" indent="0">
              <a:buNone/>
              <a:defRPr sz="1600">
                <a:solidFill>
                  <a:schemeClr val="bg1"/>
                </a:solidFill>
              </a:defRPr>
            </a:lvl2pPr>
            <a:lvl3pPr marL="360000" indent="0">
              <a:buNone/>
              <a:defRPr sz="1000">
                <a:solidFill>
                  <a:schemeClr val="bg1"/>
                </a:solidFill>
              </a:defRPr>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a:p>
            <a:pPr lvl="1"/>
            <a:r>
              <a:rPr lang="en-US" dirty="0"/>
              <a:t>Second level</a:t>
            </a:r>
          </a:p>
          <a:p>
            <a:pPr lvl="2"/>
            <a:r>
              <a:rPr lang="en-US" dirty="0"/>
              <a:t>Third level</a:t>
            </a:r>
          </a:p>
          <a:p>
            <a:pPr lvl="0"/>
            <a:endParaRPr lang="en-US" dirty="0"/>
          </a:p>
          <a:p>
            <a:pPr lvl="0"/>
            <a:endParaRPr lang="en-US" dirty="0"/>
          </a:p>
        </p:txBody>
      </p:sp>
      <p:sp>
        <p:nvSpPr>
          <p:cNvPr id="11" name="Picture Placeholder 2">
            <a:extLst>
              <a:ext uri="{FF2B5EF4-FFF2-40B4-BE49-F238E27FC236}">
                <a16:creationId xmlns:a16="http://schemas.microsoft.com/office/drawing/2014/main" id="{F69020D8-D934-4B9B-A8DE-20D407E66CB0}"/>
              </a:ext>
            </a:extLst>
          </p:cNvPr>
          <p:cNvSpPr>
            <a:spLocks noGrp="1" noChangeAspect="1"/>
          </p:cNvSpPr>
          <p:nvPr>
            <p:ph type="pic" idx="13"/>
          </p:nvPr>
        </p:nvSpPr>
        <p:spPr>
          <a:xfrm>
            <a:off x="381000" y="320512"/>
            <a:ext cx="3383437" cy="4858866"/>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41965122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4_Content with Caption">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6E4C4-BBF3-4E1C-B97E-EDB00E11619E}"/>
              </a:ext>
            </a:extLst>
          </p:cNvPr>
          <p:cNvSpPr/>
          <p:nvPr userDrawn="1"/>
        </p:nvSpPr>
        <p:spPr>
          <a:xfrm>
            <a:off x="0" y="0"/>
            <a:ext cx="4223208"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7"/>
          <p:cNvSpPr>
            <a:spLocks noGrp="1"/>
          </p:cNvSpPr>
          <p:nvPr>
            <p:ph type="title"/>
          </p:nvPr>
        </p:nvSpPr>
        <p:spPr>
          <a:xfrm>
            <a:off x="4760535" y="546923"/>
            <a:ext cx="7050463" cy="735123"/>
          </a:xfrm>
        </p:spPr>
        <p:txBody>
          <a:bodyPr>
            <a:noAutofit/>
          </a:bodyPr>
          <a:lstStyle>
            <a:lvl1pPr>
              <a:lnSpc>
                <a:spcPct val="80000"/>
              </a:lnSpc>
              <a:defRPr sz="30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760536" y="1696825"/>
            <a:ext cx="7050464" cy="4421171"/>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10" name="Text Placeholder 3">
            <a:extLst>
              <a:ext uri="{FF2B5EF4-FFF2-40B4-BE49-F238E27FC236}">
                <a16:creationId xmlns:a16="http://schemas.microsoft.com/office/drawing/2014/main" id="{16573DB3-F0B9-428C-B2E4-4E26D502DA4C}"/>
              </a:ext>
            </a:extLst>
          </p:cNvPr>
          <p:cNvSpPr>
            <a:spLocks noGrp="1"/>
          </p:cNvSpPr>
          <p:nvPr>
            <p:ph type="body" sz="half" idx="2"/>
          </p:nvPr>
        </p:nvSpPr>
        <p:spPr>
          <a:xfrm>
            <a:off x="381000" y="5627731"/>
            <a:ext cx="3383437" cy="857838"/>
          </a:xfrm>
        </p:spPr>
        <p:txBody>
          <a:bodyPr lIns="91440" rIns="91440">
            <a:normAutofit/>
          </a:bodyPr>
          <a:lstStyle>
            <a:lvl1pPr marL="0" indent="0">
              <a:lnSpc>
                <a:spcPct val="108000"/>
              </a:lnSpc>
              <a:spcBef>
                <a:spcPts val="600"/>
              </a:spcBef>
              <a:buFont typeface="Arial" panose="020B0604020202020204" pitchFamily="34" charset="0"/>
              <a:buNone/>
              <a:defRPr sz="2000">
                <a:solidFill>
                  <a:schemeClr val="bg1"/>
                </a:solidFill>
              </a:defRPr>
            </a:lvl1pPr>
            <a:lvl2pPr marL="180000" indent="0">
              <a:buNone/>
              <a:defRPr sz="1600">
                <a:solidFill>
                  <a:schemeClr val="bg1"/>
                </a:solidFill>
              </a:defRPr>
            </a:lvl2pPr>
            <a:lvl3pPr marL="360000" indent="0">
              <a:buNone/>
              <a:defRPr sz="1000">
                <a:solidFill>
                  <a:schemeClr val="bg1"/>
                </a:solidFill>
              </a:defRPr>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a:p>
            <a:pPr lvl="1"/>
            <a:r>
              <a:rPr lang="en-US" dirty="0"/>
              <a:t>Second level</a:t>
            </a:r>
          </a:p>
          <a:p>
            <a:pPr lvl="2"/>
            <a:r>
              <a:rPr lang="en-US" dirty="0"/>
              <a:t>Third level</a:t>
            </a:r>
          </a:p>
          <a:p>
            <a:pPr lvl="0"/>
            <a:endParaRPr lang="en-US" dirty="0"/>
          </a:p>
          <a:p>
            <a:pPr lvl="0"/>
            <a:endParaRPr lang="en-US" dirty="0"/>
          </a:p>
        </p:txBody>
      </p:sp>
      <p:sp>
        <p:nvSpPr>
          <p:cNvPr id="11" name="Picture Placeholder 2">
            <a:extLst>
              <a:ext uri="{FF2B5EF4-FFF2-40B4-BE49-F238E27FC236}">
                <a16:creationId xmlns:a16="http://schemas.microsoft.com/office/drawing/2014/main" id="{F69020D8-D934-4B9B-A8DE-20D407E66CB0}"/>
              </a:ext>
            </a:extLst>
          </p:cNvPr>
          <p:cNvSpPr>
            <a:spLocks noGrp="1" noChangeAspect="1"/>
          </p:cNvSpPr>
          <p:nvPr>
            <p:ph type="pic" idx="13"/>
          </p:nvPr>
        </p:nvSpPr>
        <p:spPr>
          <a:xfrm>
            <a:off x="0" y="-1"/>
            <a:ext cx="4194392" cy="5499891"/>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42421818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9_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4760535" y="546923"/>
            <a:ext cx="7050463" cy="735123"/>
          </a:xfrm>
        </p:spPr>
        <p:txBody>
          <a:bodyPr>
            <a:noAutofit/>
          </a:bodyPr>
          <a:lstStyle>
            <a:lvl1pPr>
              <a:lnSpc>
                <a:spcPct val="80000"/>
              </a:lnSpc>
              <a:defRPr lang="en-US" dirty="0"/>
            </a:lvl1pPr>
          </a:lstStyle>
          <a:p>
            <a:r>
              <a:rPr lang="en-US" dirty="0"/>
              <a:t>Click to edit Master title style</a:t>
            </a:r>
          </a:p>
        </p:txBody>
      </p:sp>
      <p:sp>
        <p:nvSpPr>
          <p:cNvPr id="3" name="Content Placeholder 2"/>
          <p:cNvSpPr>
            <a:spLocks noGrp="1"/>
          </p:cNvSpPr>
          <p:nvPr>
            <p:ph idx="1"/>
          </p:nvPr>
        </p:nvSpPr>
        <p:spPr>
          <a:xfrm>
            <a:off x="4760536" y="1696825"/>
            <a:ext cx="7050464" cy="4421171"/>
          </a:xfrm>
        </p:spPr>
        <p:txBody>
          <a:bodyPr/>
          <a:lstStyle>
            <a:lvl1pPr>
              <a:defRPr lang="en-US" dirty="0"/>
            </a:lvl1pPr>
            <a:lvl2pPr>
              <a:defRPr lang="en-US" dirty="0"/>
            </a:lvl2pPr>
            <a:lvl3pPr>
              <a:defRPr lang="en-US" dirty="0"/>
            </a:lvl3pPr>
            <a:lvl4pPr>
              <a:defRPr lang="en-US" dirty="0"/>
            </a:lvl4pPr>
            <a:lvl5pPr>
              <a:defRPr lang="en-US" dirty="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10" name="Text Placeholder 3">
            <a:extLst>
              <a:ext uri="{FF2B5EF4-FFF2-40B4-BE49-F238E27FC236}">
                <a16:creationId xmlns:a16="http://schemas.microsoft.com/office/drawing/2014/main" id="{16573DB3-F0B9-428C-B2E4-4E26D502DA4C}"/>
              </a:ext>
            </a:extLst>
          </p:cNvPr>
          <p:cNvSpPr>
            <a:spLocks noGrp="1"/>
          </p:cNvSpPr>
          <p:nvPr>
            <p:ph type="body" sz="half" idx="2"/>
          </p:nvPr>
        </p:nvSpPr>
        <p:spPr>
          <a:xfrm>
            <a:off x="381000" y="5627731"/>
            <a:ext cx="3383437" cy="857838"/>
          </a:xfrm>
        </p:spPr>
        <p:txBody>
          <a:bodyPr lIns="91440" rIns="91440">
            <a:normAutofit/>
          </a:bodyPr>
          <a:lstStyle>
            <a:lvl1pPr marL="0" indent="0">
              <a:lnSpc>
                <a:spcPct val="108000"/>
              </a:lnSpc>
              <a:spcBef>
                <a:spcPts val="600"/>
              </a:spcBef>
              <a:buFont typeface="Arial" panose="020B0604020202020204" pitchFamily="34" charset="0"/>
              <a:buNone/>
              <a:defRPr sz="2000">
                <a:solidFill>
                  <a:schemeClr val="bg1"/>
                </a:solidFill>
              </a:defRPr>
            </a:lvl1pPr>
            <a:lvl2pPr marL="180000" indent="0">
              <a:buNone/>
              <a:defRPr sz="1600">
                <a:solidFill>
                  <a:schemeClr val="bg1"/>
                </a:solidFill>
              </a:defRPr>
            </a:lvl2pPr>
            <a:lvl3pPr marL="360000" indent="0">
              <a:buNone/>
              <a:defRPr sz="1000">
                <a:solidFill>
                  <a:schemeClr val="bg1"/>
                </a:solidFill>
              </a:defRPr>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a:p>
            <a:pPr lvl="1"/>
            <a:r>
              <a:rPr lang="en-US" dirty="0"/>
              <a:t>Second level</a:t>
            </a:r>
          </a:p>
          <a:p>
            <a:pPr lvl="2"/>
            <a:r>
              <a:rPr lang="en-US" dirty="0"/>
              <a:t>Third level</a:t>
            </a:r>
          </a:p>
          <a:p>
            <a:pPr lvl="0"/>
            <a:endParaRPr lang="en-US" dirty="0"/>
          </a:p>
          <a:p>
            <a:pPr lvl="0"/>
            <a:endParaRPr lang="en-US" dirty="0"/>
          </a:p>
        </p:txBody>
      </p:sp>
      <p:sp>
        <p:nvSpPr>
          <p:cNvPr id="11" name="Picture Placeholder 2">
            <a:extLst>
              <a:ext uri="{FF2B5EF4-FFF2-40B4-BE49-F238E27FC236}">
                <a16:creationId xmlns:a16="http://schemas.microsoft.com/office/drawing/2014/main" id="{F69020D8-D934-4B9B-A8DE-20D407E66CB0}"/>
              </a:ext>
            </a:extLst>
          </p:cNvPr>
          <p:cNvSpPr>
            <a:spLocks noGrp="1" noChangeAspect="1"/>
          </p:cNvSpPr>
          <p:nvPr>
            <p:ph type="pic" idx="13"/>
          </p:nvPr>
        </p:nvSpPr>
        <p:spPr>
          <a:xfrm>
            <a:off x="68094" y="15169"/>
            <a:ext cx="4194392" cy="6858001"/>
          </a:xfrm>
          <a:solidFill>
            <a:schemeClr val="bg1"/>
          </a:solidFill>
          <a:effectLst/>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Content Placeholder 2">
            <a:extLst>
              <a:ext uri="{FF2B5EF4-FFF2-40B4-BE49-F238E27FC236}">
                <a16:creationId xmlns:a16="http://schemas.microsoft.com/office/drawing/2014/main" id="{80011298-7815-4C1B-9310-E759B246A803}"/>
              </a:ext>
            </a:extLst>
          </p:cNvPr>
          <p:cNvSpPr>
            <a:spLocks noGrp="1"/>
          </p:cNvSpPr>
          <p:nvPr>
            <p:ph idx="14" hasCustomPrompt="1"/>
          </p:nvPr>
        </p:nvSpPr>
        <p:spPr>
          <a:xfrm>
            <a:off x="13910" y="6470400"/>
            <a:ext cx="3750527" cy="402770"/>
          </a:xfrm>
          <a:noFill/>
        </p:spPr>
        <p:txBody>
          <a:bodyPr/>
          <a:lstStyle>
            <a:lvl1pPr marL="0" indent="0">
              <a:buFontTx/>
              <a:buNone/>
              <a:defRPr sz="16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9256520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9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6E4C4-BBF3-4E1C-B97E-EDB00E11619E}"/>
              </a:ext>
            </a:extLst>
          </p:cNvPr>
          <p:cNvSpPr/>
          <p:nvPr userDrawn="1"/>
        </p:nvSpPr>
        <p:spPr>
          <a:xfrm>
            <a:off x="9729216" y="0"/>
            <a:ext cx="2462784" cy="6858000"/>
          </a:xfrm>
          <a:prstGeom prst="rect">
            <a:avLst/>
          </a:prstGeom>
          <a:solidFill>
            <a:srgbClr val="FF006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7"/>
          <p:cNvSpPr>
            <a:spLocks noGrp="1"/>
          </p:cNvSpPr>
          <p:nvPr>
            <p:ph type="title"/>
          </p:nvPr>
        </p:nvSpPr>
        <p:spPr>
          <a:xfrm>
            <a:off x="1024126" y="449816"/>
            <a:ext cx="7991855" cy="735123"/>
          </a:xfrm>
        </p:spPr>
        <p:txBody>
          <a:bodyPr>
            <a:noAutofit/>
          </a:bodyPr>
          <a:lstStyle>
            <a:lvl1pPr>
              <a:lnSpc>
                <a:spcPct val="80000"/>
              </a:lnSpc>
              <a:defRPr sz="30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1024129" y="1498862"/>
            <a:ext cx="8394191" cy="4522027"/>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12" name="Text Placeholder 3">
            <a:extLst>
              <a:ext uri="{FF2B5EF4-FFF2-40B4-BE49-F238E27FC236}">
                <a16:creationId xmlns:a16="http://schemas.microsoft.com/office/drawing/2014/main" id="{9B35206B-01D0-4030-89A5-04338AAA2EC8}"/>
              </a:ext>
            </a:extLst>
          </p:cNvPr>
          <p:cNvSpPr>
            <a:spLocks noGrp="1"/>
          </p:cNvSpPr>
          <p:nvPr>
            <p:ph type="body" sz="half" idx="14"/>
          </p:nvPr>
        </p:nvSpPr>
        <p:spPr>
          <a:xfrm>
            <a:off x="10049256" y="1498862"/>
            <a:ext cx="1975104" cy="4522027"/>
          </a:xfrm>
        </p:spPr>
        <p:txBody>
          <a:bodyPr lIns="91440" rIns="91440">
            <a:normAutofit/>
          </a:bodyPr>
          <a:lstStyle>
            <a:lvl1pPr marL="0" indent="0">
              <a:lnSpc>
                <a:spcPct val="108000"/>
              </a:lnSpc>
              <a:spcBef>
                <a:spcPts val="600"/>
              </a:spcBef>
              <a:buFont typeface="Arial" panose="020B0604020202020204" pitchFamily="34" charset="0"/>
              <a:buNone/>
              <a:defRPr sz="2000">
                <a:solidFill>
                  <a:schemeClr val="bg1"/>
                </a:solidFill>
              </a:defRPr>
            </a:lvl1pPr>
            <a:lvl2pPr marL="180000" indent="0">
              <a:buNone/>
              <a:defRPr sz="1600">
                <a:solidFill>
                  <a:schemeClr val="bg1"/>
                </a:solidFill>
              </a:defRPr>
            </a:lvl2pPr>
            <a:lvl3pPr marL="360000" indent="0">
              <a:buNone/>
              <a:defRPr sz="1000">
                <a:solidFill>
                  <a:schemeClr val="bg1"/>
                </a:solidFill>
              </a:defRPr>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a:p>
            <a:pPr lvl="1"/>
            <a:r>
              <a:rPr lang="en-US" dirty="0"/>
              <a:t>Second level</a:t>
            </a:r>
          </a:p>
          <a:p>
            <a:pPr lvl="2"/>
            <a:r>
              <a:rPr lang="en-US" dirty="0"/>
              <a:t>Third level</a:t>
            </a:r>
          </a:p>
          <a:p>
            <a:pPr lvl="0"/>
            <a:endParaRPr lang="en-US" dirty="0"/>
          </a:p>
          <a:p>
            <a:pPr lvl="0"/>
            <a:endParaRPr lang="en-US" dirty="0"/>
          </a:p>
        </p:txBody>
      </p:sp>
    </p:spTree>
    <p:extLst>
      <p:ext uri="{BB962C8B-B14F-4D97-AF65-F5344CB8AC3E}">
        <p14:creationId xmlns:p14="http://schemas.microsoft.com/office/powerpoint/2010/main" val="5415224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1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6E4C4-BBF3-4E1C-B97E-EDB00E11619E}"/>
              </a:ext>
            </a:extLst>
          </p:cNvPr>
          <p:cNvSpPr/>
          <p:nvPr userDrawn="1"/>
        </p:nvSpPr>
        <p:spPr>
          <a:xfrm>
            <a:off x="7968792" y="0"/>
            <a:ext cx="4223208"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7"/>
          <p:cNvSpPr>
            <a:spLocks noGrp="1"/>
          </p:cNvSpPr>
          <p:nvPr>
            <p:ph type="title"/>
          </p:nvPr>
        </p:nvSpPr>
        <p:spPr>
          <a:xfrm>
            <a:off x="1024127" y="449816"/>
            <a:ext cx="6648504" cy="735123"/>
          </a:xfrm>
        </p:spPr>
        <p:txBody>
          <a:bodyPr>
            <a:noAutofit/>
          </a:bodyPr>
          <a:lstStyle>
            <a:lvl1pPr>
              <a:lnSpc>
                <a:spcPct val="80000"/>
              </a:lnSpc>
              <a:defRPr sz="3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024129" y="1508290"/>
            <a:ext cx="6272217" cy="4512600"/>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9" name="Picture Placeholder 2">
            <a:extLst>
              <a:ext uri="{FF2B5EF4-FFF2-40B4-BE49-F238E27FC236}">
                <a16:creationId xmlns:a16="http://schemas.microsoft.com/office/drawing/2014/main" id="{5880CEE6-5951-4320-BF85-BDF7C81BBDC5}"/>
              </a:ext>
            </a:extLst>
          </p:cNvPr>
          <p:cNvSpPr>
            <a:spLocks noGrp="1" noChangeAspect="1"/>
          </p:cNvSpPr>
          <p:nvPr>
            <p:ph type="pic" idx="13"/>
          </p:nvPr>
        </p:nvSpPr>
        <p:spPr>
          <a:xfrm>
            <a:off x="7968792" y="0"/>
            <a:ext cx="4223208" cy="6858000"/>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Content Placeholder 2">
            <a:extLst>
              <a:ext uri="{FF2B5EF4-FFF2-40B4-BE49-F238E27FC236}">
                <a16:creationId xmlns:a16="http://schemas.microsoft.com/office/drawing/2014/main" id="{B7368C98-F864-463A-BD4D-47C4F69F1C92}"/>
              </a:ext>
            </a:extLst>
          </p:cNvPr>
          <p:cNvSpPr>
            <a:spLocks noGrp="1"/>
          </p:cNvSpPr>
          <p:nvPr>
            <p:ph idx="14" hasCustomPrompt="1"/>
          </p:nvPr>
        </p:nvSpPr>
        <p:spPr>
          <a:xfrm>
            <a:off x="8441472" y="6455229"/>
            <a:ext cx="3750527" cy="402770"/>
          </a:xfrm>
          <a:noFill/>
        </p:spPr>
        <p:txBody>
          <a:bodyPr>
            <a:normAutofit/>
          </a:bodyPr>
          <a:lstStyle>
            <a:lvl1pPr marL="0" indent="0" algn="r">
              <a:buFontTx/>
              <a:buNone/>
              <a:defRPr sz="1800">
                <a:solidFill>
                  <a:schemeClr val="bg1"/>
                </a:solidFill>
                <a:highlight>
                  <a:srgbClr val="000000"/>
                </a:highlight>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8587102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6E4C4-BBF3-4E1C-B97E-EDB00E11619E}"/>
              </a:ext>
            </a:extLst>
          </p:cNvPr>
          <p:cNvSpPr/>
          <p:nvPr userDrawn="1"/>
        </p:nvSpPr>
        <p:spPr>
          <a:xfrm>
            <a:off x="7968792" y="0"/>
            <a:ext cx="4223208" cy="68580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7"/>
          <p:cNvSpPr>
            <a:spLocks noGrp="1"/>
          </p:cNvSpPr>
          <p:nvPr>
            <p:ph type="title"/>
          </p:nvPr>
        </p:nvSpPr>
        <p:spPr>
          <a:xfrm>
            <a:off x="1024127" y="449816"/>
            <a:ext cx="6648504" cy="735123"/>
          </a:xfrm>
        </p:spPr>
        <p:txBody>
          <a:bodyPr>
            <a:noAutofit/>
          </a:bodyPr>
          <a:lstStyle>
            <a:lvl1pPr>
              <a:lnSpc>
                <a:spcPct val="80000"/>
              </a:lnSpc>
              <a:defRPr sz="3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024129" y="1508290"/>
            <a:ext cx="6272217" cy="4512600"/>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9" name="Picture Placeholder 2">
            <a:extLst>
              <a:ext uri="{FF2B5EF4-FFF2-40B4-BE49-F238E27FC236}">
                <a16:creationId xmlns:a16="http://schemas.microsoft.com/office/drawing/2014/main" id="{5880CEE6-5951-4320-BF85-BDF7C81BBDC5}"/>
              </a:ext>
            </a:extLst>
          </p:cNvPr>
          <p:cNvSpPr>
            <a:spLocks noGrp="1" noChangeAspect="1"/>
          </p:cNvSpPr>
          <p:nvPr>
            <p:ph type="pic" idx="13"/>
          </p:nvPr>
        </p:nvSpPr>
        <p:spPr>
          <a:xfrm>
            <a:off x="8427562" y="320510"/>
            <a:ext cx="3383437" cy="2931327"/>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3">
            <a:extLst>
              <a:ext uri="{FF2B5EF4-FFF2-40B4-BE49-F238E27FC236}">
                <a16:creationId xmlns:a16="http://schemas.microsoft.com/office/drawing/2014/main" id="{9B35206B-01D0-4030-89A5-04338AAA2EC8}"/>
              </a:ext>
            </a:extLst>
          </p:cNvPr>
          <p:cNvSpPr>
            <a:spLocks noGrp="1"/>
          </p:cNvSpPr>
          <p:nvPr>
            <p:ph type="body" sz="half" idx="14"/>
          </p:nvPr>
        </p:nvSpPr>
        <p:spPr>
          <a:xfrm>
            <a:off x="8427562" y="3429000"/>
            <a:ext cx="3383437" cy="2931327"/>
          </a:xfrm>
        </p:spPr>
        <p:txBody>
          <a:bodyPr lIns="91440" rIns="91440">
            <a:normAutofit/>
          </a:bodyPr>
          <a:lstStyle>
            <a:lvl1pPr marL="0" indent="0">
              <a:lnSpc>
                <a:spcPct val="108000"/>
              </a:lnSpc>
              <a:spcBef>
                <a:spcPts val="600"/>
              </a:spcBef>
              <a:buFont typeface="Arial" panose="020B0604020202020204" pitchFamily="34" charset="0"/>
              <a:buNone/>
              <a:defRPr sz="2000">
                <a:solidFill>
                  <a:schemeClr val="tx1"/>
                </a:solidFill>
              </a:defRPr>
            </a:lvl1pPr>
            <a:lvl2pPr marL="180000" indent="0">
              <a:buNone/>
              <a:defRPr sz="1600">
                <a:solidFill>
                  <a:schemeClr val="tx1"/>
                </a:solidFill>
              </a:defRPr>
            </a:lvl2pPr>
            <a:lvl3pPr marL="360000" indent="0">
              <a:buNone/>
              <a:defRPr sz="1000">
                <a:solidFill>
                  <a:schemeClr val="tx1"/>
                </a:solidFill>
              </a:defRPr>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a:p>
            <a:pPr lvl="1"/>
            <a:r>
              <a:rPr lang="en-US" dirty="0"/>
              <a:t>Second level</a:t>
            </a:r>
          </a:p>
          <a:p>
            <a:pPr lvl="2"/>
            <a:r>
              <a:rPr lang="en-US" dirty="0"/>
              <a:t>Third level</a:t>
            </a:r>
          </a:p>
          <a:p>
            <a:pPr lvl="0"/>
            <a:endParaRPr lang="en-US" dirty="0"/>
          </a:p>
          <a:p>
            <a:pPr lvl="0"/>
            <a:endParaRPr lang="en-US" dirty="0"/>
          </a:p>
        </p:txBody>
      </p:sp>
    </p:spTree>
    <p:extLst>
      <p:ext uri="{BB962C8B-B14F-4D97-AF65-F5344CB8AC3E}">
        <p14:creationId xmlns:p14="http://schemas.microsoft.com/office/powerpoint/2010/main" val="2017861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FCF8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954157"/>
          </a:xfrm>
          <a:solidFill>
            <a:srgbClr val="0C3136"/>
          </a:solidFill>
        </p:spPr>
        <p:txBody>
          <a:bodyPr lIns="1260000" tIns="180000" rIns="288000" bIns="180000">
            <a:normAutofit/>
          </a:bodyPr>
          <a:lstStyle>
            <a:lvl1pPr>
              <a:defRPr sz="3000">
                <a:solidFill>
                  <a:srgbClr val="FBF4EB"/>
                </a:solidFill>
              </a:defRPr>
            </a:lvl1pPr>
          </a:lstStyle>
          <a:p>
            <a:r>
              <a:rPr lang="en-US" dirty="0"/>
              <a:t>Click to edit Master title style</a:t>
            </a:r>
          </a:p>
        </p:txBody>
      </p:sp>
      <p:sp>
        <p:nvSpPr>
          <p:cNvPr id="3" name="Content Placeholder 2"/>
          <p:cNvSpPr>
            <a:spLocks noGrp="1"/>
          </p:cNvSpPr>
          <p:nvPr>
            <p:ph idx="1"/>
          </p:nvPr>
        </p:nvSpPr>
        <p:spPr>
          <a:xfrm>
            <a:off x="1224501" y="1415333"/>
            <a:ext cx="10255195" cy="4894028"/>
          </a:xfrm>
        </p:spPr>
        <p:txBody>
          <a:bodyPr/>
          <a:lstStyle>
            <a:lvl1pPr>
              <a:lnSpc>
                <a:spcPct val="120000"/>
              </a:lnSpc>
              <a:defRPr lang="en-US" sz="2000" dirty="0"/>
            </a:lvl1pPr>
            <a:lvl2pPr>
              <a:defRPr lang="en-US" sz="2000" dirty="0"/>
            </a:lvl2pPr>
            <a:lvl3pPr>
              <a:defRPr lang="en-US" sz="2000" dirty="0"/>
            </a:lvl3pPr>
            <a:lvl4pPr>
              <a:defRPr lang="en-US" dirty="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696277" y="6487599"/>
            <a:ext cx="2154143" cy="274320"/>
          </a:xfrm>
        </p:spPr>
        <p:txBody>
          <a:bodyPr/>
          <a:lstStyle/>
          <a:p>
            <a:fld id="{935D6A5B-152A-424F-B071-9C28EFF63C2C}" type="datetimeFigureOut">
              <a:rPr lang="en-GB" smtClean="0"/>
              <a:t>19/03/2024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2EA53C-1CD7-485C-A451-69958DC37153}" type="slidenum">
              <a:rPr lang="en-GB" smtClean="0"/>
              <a:t>‹#›</a:t>
            </a:fld>
            <a:endParaRPr lang="en-GB"/>
          </a:p>
        </p:txBody>
      </p:sp>
    </p:spTree>
    <p:extLst>
      <p:ext uri="{BB962C8B-B14F-4D97-AF65-F5344CB8AC3E}">
        <p14:creationId xmlns:p14="http://schemas.microsoft.com/office/powerpoint/2010/main" val="15037325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7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6E4C4-BBF3-4E1C-B97E-EDB00E11619E}"/>
              </a:ext>
            </a:extLst>
          </p:cNvPr>
          <p:cNvSpPr/>
          <p:nvPr userDrawn="1"/>
        </p:nvSpPr>
        <p:spPr>
          <a:xfrm>
            <a:off x="7968792" y="0"/>
            <a:ext cx="4223208" cy="6858000"/>
          </a:xfrm>
          <a:prstGeom prst="rect">
            <a:avLst/>
          </a:prstGeom>
          <a:solidFill>
            <a:srgbClr val="FF006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7"/>
          <p:cNvSpPr>
            <a:spLocks noGrp="1"/>
          </p:cNvSpPr>
          <p:nvPr>
            <p:ph type="title"/>
          </p:nvPr>
        </p:nvSpPr>
        <p:spPr>
          <a:xfrm>
            <a:off x="1024127" y="449816"/>
            <a:ext cx="6648504" cy="735123"/>
          </a:xfrm>
        </p:spPr>
        <p:txBody>
          <a:bodyPr>
            <a:noAutofit/>
          </a:bodyPr>
          <a:lstStyle>
            <a:lvl1pPr>
              <a:lnSpc>
                <a:spcPct val="80000"/>
              </a:lnSpc>
              <a:defRPr sz="30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1024129" y="1508290"/>
            <a:ext cx="6272217" cy="45126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9" name="Picture Placeholder 2">
            <a:extLst>
              <a:ext uri="{FF2B5EF4-FFF2-40B4-BE49-F238E27FC236}">
                <a16:creationId xmlns:a16="http://schemas.microsoft.com/office/drawing/2014/main" id="{5880CEE6-5951-4320-BF85-BDF7C81BBDC5}"/>
              </a:ext>
            </a:extLst>
          </p:cNvPr>
          <p:cNvSpPr>
            <a:spLocks noGrp="1" noChangeAspect="1"/>
          </p:cNvSpPr>
          <p:nvPr>
            <p:ph type="pic" idx="13"/>
          </p:nvPr>
        </p:nvSpPr>
        <p:spPr>
          <a:xfrm>
            <a:off x="8427562" y="320510"/>
            <a:ext cx="3383437" cy="2931327"/>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3">
            <a:extLst>
              <a:ext uri="{FF2B5EF4-FFF2-40B4-BE49-F238E27FC236}">
                <a16:creationId xmlns:a16="http://schemas.microsoft.com/office/drawing/2014/main" id="{9B35206B-01D0-4030-89A5-04338AAA2EC8}"/>
              </a:ext>
            </a:extLst>
          </p:cNvPr>
          <p:cNvSpPr>
            <a:spLocks noGrp="1"/>
          </p:cNvSpPr>
          <p:nvPr>
            <p:ph type="body" sz="half" idx="14"/>
          </p:nvPr>
        </p:nvSpPr>
        <p:spPr>
          <a:xfrm>
            <a:off x="8427562" y="3429000"/>
            <a:ext cx="3383437" cy="2931327"/>
          </a:xfrm>
        </p:spPr>
        <p:txBody>
          <a:bodyPr lIns="91440" rIns="91440">
            <a:normAutofit/>
          </a:bodyPr>
          <a:lstStyle>
            <a:lvl1pPr marL="0" indent="0">
              <a:lnSpc>
                <a:spcPct val="108000"/>
              </a:lnSpc>
              <a:spcBef>
                <a:spcPts val="600"/>
              </a:spcBef>
              <a:buFont typeface="Arial" panose="020B0604020202020204" pitchFamily="34" charset="0"/>
              <a:buNone/>
              <a:defRPr sz="2000">
                <a:solidFill>
                  <a:schemeClr val="bg1"/>
                </a:solidFill>
              </a:defRPr>
            </a:lvl1pPr>
            <a:lvl2pPr marL="180000" indent="0">
              <a:buNone/>
              <a:defRPr sz="1600">
                <a:solidFill>
                  <a:schemeClr val="bg1"/>
                </a:solidFill>
              </a:defRPr>
            </a:lvl2pPr>
            <a:lvl3pPr marL="360000" indent="0">
              <a:buNone/>
              <a:defRPr sz="1000">
                <a:solidFill>
                  <a:schemeClr val="bg1"/>
                </a:solidFill>
              </a:defRPr>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a:p>
            <a:pPr lvl="1"/>
            <a:r>
              <a:rPr lang="en-US" dirty="0"/>
              <a:t>Second level</a:t>
            </a:r>
          </a:p>
          <a:p>
            <a:pPr lvl="2"/>
            <a:r>
              <a:rPr lang="en-US" dirty="0"/>
              <a:t>Third level</a:t>
            </a:r>
          </a:p>
          <a:p>
            <a:pPr lvl="0"/>
            <a:endParaRPr lang="en-US" dirty="0"/>
          </a:p>
          <a:p>
            <a:pPr lvl="0"/>
            <a:endParaRPr lang="en-US" dirty="0"/>
          </a:p>
        </p:txBody>
      </p:sp>
    </p:spTree>
    <p:extLst>
      <p:ext uri="{BB962C8B-B14F-4D97-AF65-F5344CB8AC3E}">
        <p14:creationId xmlns:p14="http://schemas.microsoft.com/office/powerpoint/2010/main" val="16665515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0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6E4C4-BBF3-4E1C-B97E-EDB00E11619E}"/>
              </a:ext>
            </a:extLst>
          </p:cNvPr>
          <p:cNvSpPr/>
          <p:nvPr userDrawn="1"/>
        </p:nvSpPr>
        <p:spPr>
          <a:xfrm>
            <a:off x="7968792" y="0"/>
            <a:ext cx="4223208" cy="6858000"/>
          </a:xfrm>
          <a:prstGeom prst="rect">
            <a:avLst/>
          </a:prstGeom>
          <a:solidFill>
            <a:srgbClr val="66006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7"/>
          <p:cNvSpPr>
            <a:spLocks noGrp="1"/>
          </p:cNvSpPr>
          <p:nvPr>
            <p:ph type="title"/>
          </p:nvPr>
        </p:nvSpPr>
        <p:spPr>
          <a:xfrm>
            <a:off x="1024127" y="449816"/>
            <a:ext cx="6648504" cy="735123"/>
          </a:xfrm>
        </p:spPr>
        <p:txBody>
          <a:bodyPr>
            <a:noAutofit/>
          </a:bodyPr>
          <a:lstStyle>
            <a:lvl1pPr>
              <a:lnSpc>
                <a:spcPct val="80000"/>
              </a:lnSpc>
              <a:defRPr sz="3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024129" y="1508290"/>
            <a:ext cx="6272217" cy="4512600"/>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9" name="Picture Placeholder 2">
            <a:extLst>
              <a:ext uri="{FF2B5EF4-FFF2-40B4-BE49-F238E27FC236}">
                <a16:creationId xmlns:a16="http://schemas.microsoft.com/office/drawing/2014/main" id="{5880CEE6-5951-4320-BF85-BDF7C81BBDC5}"/>
              </a:ext>
            </a:extLst>
          </p:cNvPr>
          <p:cNvSpPr>
            <a:spLocks noGrp="1" noChangeAspect="1"/>
          </p:cNvSpPr>
          <p:nvPr>
            <p:ph type="pic" idx="13"/>
          </p:nvPr>
        </p:nvSpPr>
        <p:spPr>
          <a:xfrm>
            <a:off x="7968792" y="0"/>
            <a:ext cx="4223208" cy="3251838"/>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3">
            <a:extLst>
              <a:ext uri="{FF2B5EF4-FFF2-40B4-BE49-F238E27FC236}">
                <a16:creationId xmlns:a16="http://schemas.microsoft.com/office/drawing/2014/main" id="{9B35206B-01D0-4030-89A5-04338AAA2EC8}"/>
              </a:ext>
            </a:extLst>
          </p:cNvPr>
          <p:cNvSpPr>
            <a:spLocks noGrp="1"/>
          </p:cNvSpPr>
          <p:nvPr>
            <p:ph type="body" sz="half" idx="14"/>
          </p:nvPr>
        </p:nvSpPr>
        <p:spPr>
          <a:xfrm>
            <a:off x="8427562" y="3429000"/>
            <a:ext cx="3383437" cy="2931327"/>
          </a:xfrm>
        </p:spPr>
        <p:txBody>
          <a:bodyPr lIns="91440" rIns="91440">
            <a:normAutofit/>
          </a:bodyPr>
          <a:lstStyle>
            <a:lvl1pPr marL="0" indent="0">
              <a:lnSpc>
                <a:spcPct val="108000"/>
              </a:lnSpc>
              <a:spcBef>
                <a:spcPts val="600"/>
              </a:spcBef>
              <a:buFont typeface="Arial" panose="020B0604020202020204" pitchFamily="34" charset="0"/>
              <a:buNone/>
              <a:defRPr sz="2000">
                <a:solidFill>
                  <a:schemeClr val="bg1"/>
                </a:solidFill>
              </a:defRPr>
            </a:lvl1pPr>
            <a:lvl2pPr marL="180000" indent="0">
              <a:buNone/>
              <a:defRPr sz="1600">
                <a:solidFill>
                  <a:schemeClr val="bg1"/>
                </a:solidFill>
              </a:defRPr>
            </a:lvl2pPr>
            <a:lvl3pPr marL="360000" indent="0">
              <a:buNone/>
              <a:defRPr sz="1000">
                <a:solidFill>
                  <a:schemeClr val="bg1"/>
                </a:solidFill>
              </a:defRPr>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a:p>
            <a:pPr lvl="1"/>
            <a:r>
              <a:rPr lang="en-US" dirty="0"/>
              <a:t>Second level</a:t>
            </a:r>
          </a:p>
          <a:p>
            <a:pPr lvl="2"/>
            <a:r>
              <a:rPr lang="en-US" dirty="0"/>
              <a:t>Third level</a:t>
            </a:r>
          </a:p>
          <a:p>
            <a:pPr lvl="0"/>
            <a:endParaRPr lang="en-US" dirty="0"/>
          </a:p>
          <a:p>
            <a:pPr lvl="0"/>
            <a:endParaRPr lang="en-US" dirty="0"/>
          </a:p>
        </p:txBody>
      </p:sp>
    </p:spTree>
    <p:extLst>
      <p:ext uri="{BB962C8B-B14F-4D97-AF65-F5344CB8AC3E}">
        <p14:creationId xmlns:p14="http://schemas.microsoft.com/office/powerpoint/2010/main" val="12465710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5_Content with Caption">
    <p:bg>
      <p:bgPr>
        <a:solidFill>
          <a:srgbClr val="660066"/>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024127" y="449816"/>
            <a:ext cx="6648504" cy="735123"/>
          </a:xfrm>
        </p:spPr>
        <p:txBody>
          <a:bodyPr>
            <a:noAutofit/>
          </a:bodyPr>
          <a:lstStyle>
            <a:lvl1pPr>
              <a:lnSpc>
                <a:spcPct val="80000"/>
              </a:lnSpc>
              <a:defRPr sz="3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024129" y="1508290"/>
            <a:ext cx="6272217" cy="4512600"/>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9" name="Picture Placeholder 2">
            <a:extLst>
              <a:ext uri="{FF2B5EF4-FFF2-40B4-BE49-F238E27FC236}">
                <a16:creationId xmlns:a16="http://schemas.microsoft.com/office/drawing/2014/main" id="{5880CEE6-5951-4320-BF85-BDF7C81BBDC5}"/>
              </a:ext>
            </a:extLst>
          </p:cNvPr>
          <p:cNvSpPr>
            <a:spLocks noGrp="1" noChangeAspect="1"/>
          </p:cNvSpPr>
          <p:nvPr>
            <p:ph type="pic" idx="13"/>
          </p:nvPr>
        </p:nvSpPr>
        <p:spPr>
          <a:xfrm>
            <a:off x="7968792" y="0"/>
            <a:ext cx="4223208" cy="3035431"/>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3">
            <a:extLst>
              <a:ext uri="{FF2B5EF4-FFF2-40B4-BE49-F238E27FC236}">
                <a16:creationId xmlns:a16="http://schemas.microsoft.com/office/drawing/2014/main" id="{9B35206B-01D0-4030-89A5-04338AAA2EC8}"/>
              </a:ext>
            </a:extLst>
          </p:cNvPr>
          <p:cNvSpPr>
            <a:spLocks noGrp="1"/>
          </p:cNvSpPr>
          <p:nvPr>
            <p:ph type="body" sz="half" idx="14"/>
          </p:nvPr>
        </p:nvSpPr>
        <p:spPr>
          <a:xfrm>
            <a:off x="8427562" y="6020890"/>
            <a:ext cx="3383437" cy="339437"/>
          </a:xfrm>
        </p:spPr>
        <p:txBody>
          <a:bodyPr lIns="91440" rIns="91440">
            <a:normAutofit/>
          </a:bodyPr>
          <a:lstStyle>
            <a:lvl1pPr marL="0" indent="0">
              <a:lnSpc>
                <a:spcPct val="108000"/>
              </a:lnSpc>
              <a:spcBef>
                <a:spcPts val="600"/>
              </a:spcBef>
              <a:buFont typeface="Arial" panose="020B0604020202020204" pitchFamily="34" charset="0"/>
              <a:buNone/>
              <a:defRPr sz="2000">
                <a:solidFill>
                  <a:schemeClr val="bg1"/>
                </a:solidFill>
              </a:defRPr>
            </a:lvl1pPr>
            <a:lvl2pPr marL="180000" indent="0">
              <a:buNone/>
              <a:defRPr sz="1600">
                <a:solidFill>
                  <a:schemeClr val="bg1"/>
                </a:solidFill>
              </a:defRPr>
            </a:lvl2pPr>
            <a:lvl3pPr marL="360000" indent="0">
              <a:buNone/>
              <a:defRPr sz="1000">
                <a:solidFill>
                  <a:schemeClr val="bg1"/>
                </a:solidFill>
              </a:defRPr>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a:p>
            <a:pPr lvl="1"/>
            <a:r>
              <a:rPr lang="en-US" dirty="0"/>
              <a:t>Second level</a:t>
            </a:r>
          </a:p>
          <a:p>
            <a:pPr lvl="2"/>
            <a:r>
              <a:rPr lang="en-US" dirty="0"/>
              <a:t>Third level</a:t>
            </a:r>
          </a:p>
          <a:p>
            <a:pPr lvl="0"/>
            <a:endParaRPr lang="en-US" dirty="0"/>
          </a:p>
          <a:p>
            <a:pPr lvl="0"/>
            <a:endParaRPr lang="en-US" dirty="0"/>
          </a:p>
        </p:txBody>
      </p:sp>
      <p:sp>
        <p:nvSpPr>
          <p:cNvPr id="10" name="Picture Placeholder 2">
            <a:extLst>
              <a:ext uri="{FF2B5EF4-FFF2-40B4-BE49-F238E27FC236}">
                <a16:creationId xmlns:a16="http://schemas.microsoft.com/office/drawing/2014/main" id="{C6036E6C-90E3-4DD4-8BFC-7FBA3F4D9A4F}"/>
              </a:ext>
            </a:extLst>
          </p:cNvPr>
          <p:cNvSpPr>
            <a:spLocks noGrp="1" noChangeAspect="1"/>
          </p:cNvSpPr>
          <p:nvPr>
            <p:ph type="pic" idx="15"/>
          </p:nvPr>
        </p:nvSpPr>
        <p:spPr>
          <a:xfrm>
            <a:off x="7968792" y="3145808"/>
            <a:ext cx="4223208" cy="2819893"/>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2329628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9_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7" y="449816"/>
            <a:ext cx="6648504" cy="735123"/>
          </a:xfrm>
        </p:spPr>
        <p:txBody>
          <a:bodyPr>
            <a:noAutofit/>
          </a:bodyPr>
          <a:lstStyle>
            <a:lvl1pPr>
              <a:lnSpc>
                <a:spcPct val="80000"/>
              </a:lnSpc>
              <a:defRPr sz="3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024129" y="1508290"/>
            <a:ext cx="6272217" cy="4512600"/>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9" name="Picture Placeholder 2">
            <a:extLst>
              <a:ext uri="{FF2B5EF4-FFF2-40B4-BE49-F238E27FC236}">
                <a16:creationId xmlns:a16="http://schemas.microsoft.com/office/drawing/2014/main" id="{5880CEE6-5951-4320-BF85-BDF7C81BBDC5}"/>
              </a:ext>
            </a:extLst>
          </p:cNvPr>
          <p:cNvSpPr>
            <a:spLocks noGrp="1" noChangeAspect="1"/>
          </p:cNvSpPr>
          <p:nvPr>
            <p:ph type="pic" idx="13"/>
          </p:nvPr>
        </p:nvSpPr>
        <p:spPr>
          <a:xfrm>
            <a:off x="7968792" y="0"/>
            <a:ext cx="4223208" cy="3145808"/>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3">
            <a:extLst>
              <a:ext uri="{FF2B5EF4-FFF2-40B4-BE49-F238E27FC236}">
                <a16:creationId xmlns:a16="http://schemas.microsoft.com/office/drawing/2014/main" id="{9B35206B-01D0-4030-89A5-04338AAA2EC8}"/>
              </a:ext>
            </a:extLst>
          </p:cNvPr>
          <p:cNvSpPr>
            <a:spLocks noGrp="1"/>
          </p:cNvSpPr>
          <p:nvPr>
            <p:ph type="body" sz="half" idx="14"/>
          </p:nvPr>
        </p:nvSpPr>
        <p:spPr>
          <a:xfrm>
            <a:off x="8427562" y="6020890"/>
            <a:ext cx="3383437" cy="339437"/>
          </a:xfrm>
        </p:spPr>
        <p:txBody>
          <a:bodyPr lIns="91440" rIns="91440">
            <a:normAutofit/>
          </a:bodyPr>
          <a:lstStyle>
            <a:lvl1pPr marL="0" indent="0">
              <a:lnSpc>
                <a:spcPct val="108000"/>
              </a:lnSpc>
              <a:spcBef>
                <a:spcPts val="600"/>
              </a:spcBef>
              <a:buFont typeface="Arial" panose="020B0604020202020204" pitchFamily="34" charset="0"/>
              <a:buNone/>
              <a:defRPr sz="2000">
                <a:solidFill>
                  <a:schemeClr val="bg1"/>
                </a:solidFill>
              </a:defRPr>
            </a:lvl1pPr>
            <a:lvl2pPr marL="180000" indent="0">
              <a:buNone/>
              <a:defRPr sz="1600">
                <a:solidFill>
                  <a:schemeClr val="bg1"/>
                </a:solidFill>
              </a:defRPr>
            </a:lvl2pPr>
            <a:lvl3pPr marL="360000" indent="0">
              <a:buNone/>
              <a:defRPr sz="1000">
                <a:solidFill>
                  <a:schemeClr val="bg1"/>
                </a:solidFill>
              </a:defRPr>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a:p>
            <a:pPr lvl="1"/>
            <a:r>
              <a:rPr lang="en-US" dirty="0"/>
              <a:t>Second level</a:t>
            </a:r>
          </a:p>
          <a:p>
            <a:pPr lvl="2"/>
            <a:r>
              <a:rPr lang="en-US" dirty="0"/>
              <a:t>Third level</a:t>
            </a:r>
          </a:p>
          <a:p>
            <a:pPr lvl="0"/>
            <a:endParaRPr lang="en-US" dirty="0"/>
          </a:p>
          <a:p>
            <a:pPr lvl="0"/>
            <a:endParaRPr lang="en-US" dirty="0"/>
          </a:p>
        </p:txBody>
      </p:sp>
      <p:sp>
        <p:nvSpPr>
          <p:cNvPr id="10" name="Picture Placeholder 2">
            <a:extLst>
              <a:ext uri="{FF2B5EF4-FFF2-40B4-BE49-F238E27FC236}">
                <a16:creationId xmlns:a16="http://schemas.microsoft.com/office/drawing/2014/main" id="{C6036E6C-90E3-4DD4-8BFC-7FBA3F4D9A4F}"/>
              </a:ext>
            </a:extLst>
          </p:cNvPr>
          <p:cNvSpPr>
            <a:spLocks noGrp="1" noChangeAspect="1"/>
          </p:cNvSpPr>
          <p:nvPr>
            <p:ph type="pic" idx="15"/>
          </p:nvPr>
        </p:nvSpPr>
        <p:spPr>
          <a:xfrm>
            <a:off x="7968792" y="3145808"/>
            <a:ext cx="4223208" cy="3712192"/>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279635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5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6E4C4-BBF3-4E1C-B97E-EDB00E11619E}"/>
              </a:ext>
            </a:extLst>
          </p:cNvPr>
          <p:cNvSpPr/>
          <p:nvPr userDrawn="1"/>
        </p:nvSpPr>
        <p:spPr>
          <a:xfrm>
            <a:off x="6466788" y="0"/>
            <a:ext cx="5725212" cy="6858000"/>
          </a:xfrm>
          <a:prstGeom prst="rect">
            <a:avLst/>
          </a:prstGeom>
          <a:solidFill>
            <a:srgbClr val="66006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7"/>
          <p:cNvSpPr>
            <a:spLocks noGrp="1"/>
          </p:cNvSpPr>
          <p:nvPr>
            <p:ph type="title"/>
          </p:nvPr>
        </p:nvSpPr>
        <p:spPr>
          <a:xfrm>
            <a:off x="1024127" y="449816"/>
            <a:ext cx="4556541" cy="832229"/>
          </a:xfrm>
        </p:spPr>
        <p:txBody>
          <a:bodyPr>
            <a:noAutofit/>
          </a:bodyPr>
          <a:lstStyle>
            <a:lvl1pPr>
              <a:lnSpc>
                <a:spcPct val="80000"/>
              </a:lnSpc>
              <a:defRPr sz="3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024129" y="1854241"/>
            <a:ext cx="4349149" cy="4166648"/>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079530" y="908099"/>
            <a:ext cx="4223334" cy="4737754"/>
          </a:xfrm>
        </p:spPr>
        <p:txBody>
          <a:bodyPr lIns="91440" rIns="91440">
            <a:normAutofit/>
          </a:bodyPr>
          <a:lstStyle>
            <a:lvl1pPr marL="0" indent="0">
              <a:lnSpc>
                <a:spcPct val="108000"/>
              </a:lnSpc>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Tree>
    <p:extLst>
      <p:ext uri="{BB962C8B-B14F-4D97-AF65-F5344CB8AC3E}">
        <p14:creationId xmlns:p14="http://schemas.microsoft.com/office/powerpoint/2010/main" val="27438473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6E4C4-BBF3-4E1C-B97E-EDB00E11619E}"/>
              </a:ext>
            </a:extLst>
          </p:cNvPr>
          <p:cNvSpPr/>
          <p:nvPr userDrawn="1"/>
        </p:nvSpPr>
        <p:spPr>
          <a:xfrm>
            <a:off x="6466788" y="0"/>
            <a:ext cx="5725212" cy="6858000"/>
          </a:xfrm>
          <a:prstGeom prst="rect">
            <a:avLst/>
          </a:prstGeom>
          <a:solidFill>
            <a:srgbClr val="3E1B5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7"/>
          <p:cNvSpPr>
            <a:spLocks noGrp="1"/>
          </p:cNvSpPr>
          <p:nvPr>
            <p:ph type="title"/>
          </p:nvPr>
        </p:nvSpPr>
        <p:spPr>
          <a:xfrm>
            <a:off x="1024127" y="449816"/>
            <a:ext cx="4556541" cy="832229"/>
          </a:xfrm>
          <a:noFill/>
        </p:spPr>
        <p:txBody>
          <a:bodyPr>
            <a:noAutofit/>
          </a:bodyPr>
          <a:lstStyle>
            <a:lvl1pPr>
              <a:lnSpc>
                <a:spcPct val="80000"/>
              </a:lnSpc>
              <a:defRPr sz="3000">
                <a:solidFill>
                  <a:srgbClr val="0C3136"/>
                </a:solidFill>
              </a:defRPr>
            </a:lvl1pPr>
          </a:lstStyle>
          <a:p>
            <a:r>
              <a:rPr lang="en-US" dirty="0"/>
              <a:t>Click to edit Master title style</a:t>
            </a:r>
          </a:p>
        </p:txBody>
      </p:sp>
      <p:sp>
        <p:nvSpPr>
          <p:cNvPr id="3" name="Content Placeholder 2"/>
          <p:cNvSpPr>
            <a:spLocks noGrp="1"/>
          </p:cNvSpPr>
          <p:nvPr>
            <p:ph idx="1"/>
          </p:nvPr>
        </p:nvSpPr>
        <p:spPr>
          <a:xfrm>
            <a:off x="1024129" y="1854241"/>
            <a:ext cx="4349149" cy="4166648"/>
          </a:xfrm>
        </p:spPr>
        <p:txBody>
          <a:bodyPr/>
          <a:lstStyle>
            <a:lvl1pPr>
              <a:defRPr sz="2400">
                <a:solidFill>
                  <a:srgbClr val="0C3136"/>
                </a:solidFill>
              </a:defRPr>
            </a:lvl1pPr>
            <a:lvl2pPr>
              <a:defRPr sz="2000">
                <a:solidFill>
                  <a:srgbClr val="0C3136"/>
                </a:solidFill>
              </a:defRPr>
            </a:lvl2pPr>
            <a:lvl3pPr>
              <a:defRPr sz="2000">
                <a:solidFill>
                  <a:srgbClr val="0C3136"/>
                </a:solidFill>
              </a:defRPr>
            </a:lvl3pPr>
            <a:lvl4pPr>
              <a:defRPr sz="1600">
                <a:solidFill>
                  <a:srgbClr val="0C3136"/>
                </a:solidFill>
              </a:defRPr>
            </a:lvl4pPr>
            <a:lvl5pPr>
              <a:defRPr sz="1600">
                <a:solidFill>
                  <a:srgbClr val="0C3136"/>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997133" y="4396404"/>
            <a:ext cx="4813865" cy="1961323"/>
          </a:xfrm>
        </p:spPr>
        <p:txBody>
          <a:bodyPr lIns="91440" rIns="91440">
            <a:normAutofit/>
          </a:bodyPr>
          <a:lstStyle>
            <a:lvl1pPr marL="0" indent="0">
              <a:lnSpc>
                <a:spcPct val="108000"/>
              </a:lnSpc>
              <a:spcBef>
                <a:spcPts val="600"/>
              </a:spcBef>
              <a:buNone/>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9" name="Picture Placeholder 2">
            <a:extLst>
              <a:ext uri="{FF2B5EF4-FFF2-40B4-BE49-F238E27FC236}">
                <a16:creationId xmlns:a16="http://schemas.microsoft.com/office/drawing/2014/main" id="{F98416E4-A209-4EC1-8978-A6362E49AB47}"/>
              </a:ext>
            </a:extLst>
          </p:cNvPr>
          <p:cNvSpPr>
            <a:spLocks noGrp="1" noChangeAspect="1"/>
          </p:cNvSpPr>
          <p:nvPr>
            <p:ph type="pic" idx="13"/>
          </p:nvPr>
        </p:nvSpPr>
        <p:spPr>
          <a:xfrm>
            <a:off x="6997134" y="320511"/>
            <a:ext cx="4813866" cy="3755382"/>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659010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6_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7" y="449816"/>
            <a:ext cx="4556541" cy="832229"/>
          </a:xfrm>
        </p:spPr>
        <p:txBody>
          <a:bodyPr>
            <a:noAutofit/>
          </a:bodyPr>
          <a:lstStyle>
            <a:lvl1pPr>
              <a:lnSpc>
                <a:spcPct val="80000"/>
              </a:lnSpc>
              <a:defRPr sz="3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024129" y="1854241"/>
            <a:ext cx="4349149" cy="4166648"/>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997133" y="4396404"/>
            <a:ext cx="4813865" cy="1961323"/>
          </a:xfrm>
        </p:spPr>
        <p:txBody>
          <a:bodyPr lIns="91440" rIns="91440">
            <a:normAutofit/>
          </a:bodyPr>
          <a:lstStyle>
            <a:lvl1pPr marL="0" indent="0">
              <a:lnSpc>
                <a:spcPct val="108000"/>
              </a:lnSpc>
              <a:spcBef>
                <a:spcPts val="600"/>
              </a:spcBef>
              <a:buNone/>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9" name="Picture Placeholder 2">
            <a:extLst>
              <a:ext uri="{FF2B5EF4-FFF2-40B4-BE49-F238E27FC236}">
                <a16:creationId xmlns:a16="http://schemas.microsoft.com/office/drawing/2014/main" id="{F98416E4-A209-4EC1-8978-A6362E49AB47}"/>
              </a:ext>
            </a:extLst>
          </p:cNvPr>
          <p:cNvSpPr>
            <a:spLocks noGrp="1" noChangeAspect="1"/>
          </p:cNvSpPr>
          <p:nvPr>
            <p:ph type="pic" idx="13"/>
          </p:nvPr>
        </p:nvSpPr>
        <p:spPr>
          <a:xfrm>
            <a:off x="6997134" y="320511"/>
            <a:ext cx="4813866" cy="3755382"/>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8801386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6614222" y="588144"/>
            <a:ext cx="4556541" cy="832229"/>
          </a:xfrm>
        </p:spPr>
        <p:txBody>
          <a:bodyPr>
            <a:noAutofit/>
          </a:bodyPr>
          <a:lstStyle>
            <a:lvl1pPr>
              <a:lnSpc>
                <a:spcPct val="80000"/>
              </a:lnSpc>
              <a:defRPr sz="30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614224" y="1992569"/>
            <a:ext cx="4349149" cy="4166648"/>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30345" y="4396404"/>
            <a:ext cx="4813865" cy="1961323"/>
          </a:xfrm>
        </p:spPr>
        <p:txBody>
          <a:bodyPr lIns="91440" rIns="91440">
            <a:normAutofit/>
          </a:bodyPr>
          <a:lstStyle>
            <a:lvl1pPr marL="0" indent="0">
              <a:lnSpc>
                <a:spcPct val="108000"/>
              </a:lnSpc>
              <a:spcBef>
                <a:spcPts val="600"/>
              </a:spcBef>
              <a:buNone/>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2EA53C-1CD7-485C-A451-69958DC37153}" type="slidenum">
              <a:rPr lang="en-GB" smtClean="0"/>
              <a:t>‹#›</a:t>
            </a:fld>
            <a:endParaRPr lang="en-GB"/>
          </a:p>
        </p:txBody>
      </p:sp>
      <p:sp>
        <p:nvSpPr>
          <p:cNvPr id="9" name="Picture Placeholder 2">
            <a:extLst>
              <a:ext uri="{FF2B5EF4-FFF2-40B4-BE49-F238E27FC236}">
                <a16:creationId xmlns:a16="http://schemas.microsoft.com/office/drawing/2014/main" id="{F98416E4-A209-4EC1-8978-A6362E49AB47}"/>
              </a:ext>
            </a:extLst>
          </p:cNvPr>
          <p:cNvSpPr>
            <a:spLocks noGrp="1" noChangeAspect="1"/>
          </p:cNvSpPr>
          <p:nvPr>
            <p:ph type="pic" idx="13"/>
          </p:nvPr>
        </p:nvSpPr>
        <p:spPr>
          <a:xfrm>
            <a:off x="530346" y="320511"/>
            <a:ext cx="4813866" cy="3755382"/>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6631806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96586" y="471509"/>
            <a:ext cx="3280527" cy="577159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8116478" y="471509"/>
            <a:ext cx="3184312" cy="577159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7">
            <a:extLst>
              <a:ext uri="{FF2B5EF4-FFF2-40B4-BE49-F238E27FC236}">
                <a16:creationId xmlns:a16="http://schemas.microsoft.com/office/drawing/2014/main" id="{A65E8FFE-580A-45A5-97E4-C2466BC27242}"/>
              </a:ext>
            </a:extLst>
          </p:cNvPr>
          <p:cNvSpPr txBox="1">
            <a:spLocks/>
          </p:cNvSpPr>
          <p:nvPr userDrawn="1"/>
        </p:nvSpPr>
        <p:spPr>
          <a:xfrm>
            <a:off x="1024128" y="471509"/>
            <a:ext cx="2444936" cy="659707"/>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2600" kern="1200" cap="all" spc="100" baseline="0">
                <a:solidFill>
                  <a:schemeClr val="bg1"/>
                </a:solidFill>
                <a:latin typeface="+mj-lt"/>
                <a:ea typeface="+mj-ea"/>
                <a:cs typeface="+mj-cs"/>
              </a:defRPr>
            </a:lvl1pPr>
          </a:lstStyle>
          <a:p>
            <a:r>
              <a:rPr lang="en-US" dirty="0"/>
              <a:t>Click to edit Master title style</a:t>
            </a:r>
          </a:p>
        </p:txBody>
      </p:sp>
      <p:sp>
        <p:nvSpPr>
          <p:cNvPr id="11" name="Text Placeholder 3">
            <a:extLst>
              <a:ext uri="{FF2B5EF4-FFF2-40B4-BE49-F238E27FC236}">
                <a16:creationId xmlns:a16="http://schemas.microsoft.com/office/drawing/2014/main" id="{939C69D4-F622-483B-8DB4-2665B56D7626}"/>
              </a:ext>
            </a:extLst>
          </p:cNvPr>
          <p:cNvSpPr>
            <a:spLocks noGrp="1"/>
          </p:cNvSpPr>
          <p:nvPr>
            <p:ph type="body" sz="half" idx="10"/>
          </p:nvPr>
        </p:nvSpPr>
        <p:spPr>
          <a:xfrm>
            <a:off x="1024128" y="1282046"/>
            <a:ext cx="2444936" cy="4737754"/>
          </a:xfrm>
        </p:spPr>
        <p:txBody>
          <a:bodyPr lIns="91440" rIns="91440">
            <a:normAutofit/>
          </a:bodyPr>
          <a:lstStyle>
            <a:lvl1pPr marL="0" indent="0">
              <a:lnSpc>
                <a:spcPct val="108000"/>
              </a:lnSpc>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Tree>
    <p:extLst>
      <p:ext uri="{BB962C8B-B14F-4D97-AF65-F5344CB8AC3E}">
        <p14:creationId xmlns:p14="http://schemas.microsoft.com/office/powerpoint/2010/main" val="32739522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5864" y="518955"/>
            <a:ext cx="3008999" cy="1225004"/>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725864" y="2262914"/>
            <a:ext cx="2887587" cy="40233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79390" y="2199827"/>
            <a:ext cx="2944307"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F5BB4C35-275B-4913-A82B-ACAFC7660821}"/>
              </a:ext>
            </a:extLst>
          </p:cNvPr>
          <p:cNvSpPr>
            <a:spLocks noGrp="1"/>
          </p:cNvSpPr>
          <p:nvPr>
            <p:ph sz="half" idx="13"/>
          </p:nvPr>
        </p:nvSpPr>
        <p:spPr>
          <a:xfrm>
            <a:off x="8034782" y="2199827"/>
            <a:ext cx="3266009"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207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154E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696277" y="2286000"/>
            <a:ext cx="9047923" cy="4023360"/>
          </a:xfrm>
        </p:spPr>
        <p:txBody>
          <a:bodyPr/>
          <a:lstStyle>
            <a:lvl1pPr>
              <a:defRPr sz="2400">
                <a:solidFill>
                  <a:schemeClr val="bg1"/>
                </a:solidFill>
              </a:defRPr>
            </a:lvl1pPr>
            <a:lvl2pPr>
              <a:defRPr sz="2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696277" y="6487599"/>
            <a:ext cx="2154143" cy="274320"/>
          </a:xfrm>
        </p:spPr>
        <p:txBody>
          <a:bodyPr/>
          <a:lstStyle/>
          <a:p>
            <a:fld id="{935D6A5B-152A-424F-B071-9C28EFF63C2C}" type="datetimeFigureOut">
              <a:rPr lang="en-GB" smtClean="0"/>
              <a:t>19/03/2024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2EA53C-1CD7-485C-A451-69958DC37153}" type="slidenum">
              <a:rPr lang="en-GB" smtClean="0"/>
              <a:t>‹#›</a:t>
            </a:fld>
            <a:endParaRPr lang="en-GB"/>
          </a:p>
        </p:txBody>
      </p:sp>
    </p:spTree>
    <p:extLst>
      <p:ext uri="{BB962C8B-B14F-4D97-AF65-F5344CB8AC3E}">
        <p14:creationId xmlns:p14="http://schemas.microsoft.com/office/powerpoint/2010/main" val="41661741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56EAF8-A7A9-47EC-BCFB-500026537DAA}"/>
              </a:ext>
            </a:extLst>
          </p:cNvPr>
          <p:cNvSpPr/>
          <p:nvPr userDrawn="1"/>
        </p:nvSpPr>
        <p:spPr>
          <a:xfrm>
            <a:off x="0" y="0"/>
            <a:ext cx="4223208" cy="6858000"/>
          </a:xfrm>
          <a:prstGeom prst="rect">
            <a:avLst/>
          </a:prstGeom>
          <a:solidFill>
            <a:srgbClr val="66006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4645486" y="492820"/>
            <a:ext cx="6634522" cy="1329052"/>
          </a:xfrm>
        </p:spPr>
        <p:txBody>
          <a:bodyPr>
            <a:normAutofit/>
          </a:bodyPr>
          <a:lstStyle>
            <a:lvl1pPr>
              <a:defRPr sz="4000"/>
            </a:lvl1pPr>
          </a:lstStyle>
          <a:p>
            <a:r>
              <a:rPr lang="en-US" dirty="0"/>
              <a:t>Click to edit Master title style</a:t>
            </a:r>
          </a:p>
        </p:txBody>
      </p:sp>
      <p:sp>
        <p:nvSpPr>
          <p:cNvPr id="3" name="Content Placeholder 2"/>
          <p:cNvSpPr>
            <a:spLocks noGrp="1"/>
          </p:cNvSpPr>
          <p:nvPr>
            <p:ph sz="half" idx="1"/>
          </p:nvPr>
        </p:nvSpPr>
        <p:spPr>
          <a:xfrm>
            <a:off x="4741682" y="2219739"/>
            <a:ext cx="3139126"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29599" y="2219739"/>
            <a:ext cx="3071191"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5399523" y="6404443"/>
            <a:ext cx="5901459" cy="274320"/>
          </a:xfrm>
        </p:spPr>
        <p:txBody>
          <a:bodyPr/>
          <a:lstStyle/>
          <a:p>
            <a:endParaRPr lang="en-GB"/>
          </a:p>
        </p:txBody>
      </p:sp>
      <p:sp>
        <p:nvSpPr>
          <p:cNvPr id="7" name="Slide Number Placeholder 6"/>
          <p:cNvSpPr>
            <a:spLocks noGrp="1"/>
          </p:cNvSpPr>
          <p:nvPr>
            <p:ph type="sldNum" sz="quarter" idx="12"/>
          </p:nvPr>
        </p:nvSpPr>
        <p:spPr>
          <a:xfrm>
            <a:off x="11393924" y="6404443"/>
            <a:ext cx="973667" cy="274320"/>
          </a:xfrm>
        </p:spPr>
        <p:txBody>
          <a:bodyPr/>
          <a:lstStyle/>
          <a:p>
            <a:fld id="{9C2EA53C-1CD7-485C-A451-69958DC37153}" type="slidenum">
              <a:rPr lang="en-GB" smtClean="0"/>
              <a:t>‹#›</a:t>
            </a:fld>
            <a:endParaRPr lang="en-GB"/>
          </a:p>
        </p:txBody>
      </p:sp>
      <p:sp>
        <p:nvSpPr>
          <p:cNvPr id="9" name="Text Placeholder 3">
            <a:extLst>
              <a:ext uri="{FF2B5EF4-FFF2-40B4-BE49-F238E27FC236}">
                <a16:creationId xmlns:a16="http://schemas.microsoft.com/office/drawing/2014/main" id="{5857E926-DA4F-4BB8-B456-76B862D7F584}"/>
              </a:ext>
            </a:extLst>
          </p:cNvPr>
          <p:cNvSpPr>
            <a:spLocks noGrp="1"/>
          </p:cNvSpPr>
          <p:nvPr>
            <p:ph type="body" sz="half" idx="13"/>
          </p:nvPr>
        </p:nvSpPr>
        <p:spPr>
          <a:xfrm>
            <a:off x="447261" y="4391891"/>
            <a:ext cx="3389243" cy="2012551"/>
          </a:xfrm>
        </p:spPr>
        <p:txBody>
          <a:bodyPr lIns="91440" rIns="91440">
            <a:normAutofit/>
          </a:bodyPr>
          <a:lstStyle>
            <a:lvl1pPr marL="0" indent="0">
              <a:lnSpc>
                <a:spcPct val="108000"/>
              </a:lnSpc>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10" name="Picture Placeholder 2">
            <a:extLst>
              <a:ext uri="{FF2B5EF4-FFF2-40B4-BE49-F238E27FC236}">
                <a16:creationId xmlns:a16="http://schemas.microsoft.com/office/drawing/2014/main" id="{5242830A-F09E-4CCF-A80D-5CBAEC2B5D41}"/>
              </a:ext>
            </a:extLst>
          </p:cNvPr>
          <p:cNvSpPr>
            <a:spLocks noGrp="1" noChangeAspect="1"/>
          </p:cNvSpPr>
          <p:nvPr>
            <p:ph type="pic" idx="14"/>
          </p:nvPr>
        </p:nvSpPr>
        <p:spPr>
          <a:xfrm>
            <a:off x="0" y="-1"/>
            <a:ext cx="4223208" cy="3643746"/>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6174152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56EAF8-A7A9-47EC-BCFB-500026537DAA}"/>
              </a:ext>
            </a:extLst>
          </p:cNvPr>
          <p:cNvSpPr/>
          <p:nvPr userDrawn="1"/>
        </p:nvSpPr>
        <p:spPr>
          <a:xfrm>
            <a:off x="7968792" y="0"/>
            <a:ext cx="4223208" cy="6858000"/>
          </a:xfrm>
          <a:prstGeom prst="rect">
            <a:avLst/>
          </a:prstGeom>
          <a:solidFill>
            <a:srgbClr val="66006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605236" y="453558"/>
            <a:ext cx="6634522" cy="1329052"/>
          </a:xfrm>
        </p:spPr>
        <p:txBody>
          <a:bodyPr>
            <a:normAutofit/>
          </a:bodyPr>
          <a:lstStyle>
            <a:lvl1pPr>
              <a:defRPr sz="4000"/>
            </a:lvl1pPr>
          </a:lstStyle>
          <a:p>
            <a:r>
              <a:rPr lang="en-US" dirty="0"/>
              <a:t>Click to edit Master title style</a:t>
            </a:r>
          </a:p>
        </p:txBody>
      </p:sp>
      <p:sp>
        <p:nvSpPr>
          <p:cNvPr id="3" name="Content Placeholder 2"/>
          <p:cNvSpPr>
            <a:spLocks noGrp="1"/>
          </p:cNvSpPr>
          <p:nvPr>
            <p:ph sz="half" idx="1"/>
          </p:nvPr>
        </p:nvSpPr>
        <p:spPr>
          <a:xfrm>
            <a:off x="605236" y="2229492"/>
            <a:ext cx="3214540" cy="428792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168567" y="2229492"/>
            <a:ext cx="3071191" cy="428792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5399523" y="6404443"/>
            <a:ext cx="5901459" cy="274320"/>
          </a:xfrm>
        </p:spPr>
        <p:txBody>
          <a:bodyPr/>
          <a:lstStyle/>
          <a:p>
            <a:endParaRPr lang="en-GB"/>
          </a:p>
        </p:txBody>
      </p:sp>
      <p:sp>
        <p:nvSpPr>
          <p:cNvPr id="7" name="Slide Number Placeholder 6"/>
          <p:cNvSpPr>
            <a:spLocks noGrp="1"/>
          </p:cNvSpPr>
          <p:nvPr>
            <p:ph type="sldNum" sz="quarter" idx="12"/>
          </p:nvPr>
        </p:nvSpPr>
        <p:spPr>
          <a:xfrm>
            <a:off x="11393924" y="6404443"/>
            <a:ext cx="973667" cy="274320"/>
          </a:xfrm>
        </p:spPr>
        <p:txBody>
          <a:bodyPr/>
          <a:lstStyle/>
          <a:p>
            <a:fld id="{9C2EA53C-1CD7-485C-A451-69958DC37153}" type="slidenum">
              <a:rPr lang="en-GB" smtClean="0"/>
              <a:t>‹#›</a:t>
            </a:fld>
            <a:endParaRPr lang="en-GB"/>
          </a:p>
        </p:txBody>
      </p:sp>
      <p:sp>
        <p:nvSpPr>
          <p:cNvPr id="9" name="Text Placeholder 3">
            <a:extLst>
              <a:ext uri="{FF2B5EF4-FFF2-40B4-BE49-F238E27FC236}">
                <a16:creationId xmlns:a16="http://schemas.microsoft.com/office/drawing/2014/main" id="{5857E926-DA4F-4BB8-B456-76B862D7F584}"/>
              </a:ext>
            </a:extLst>
          </p:cNvPr>
          <p:cNvSpPr>
            <a:spLocks noGrp="1"/>
          </p:cNvSpPr>
          <p:nvPr>
            <p:ph type="body" sz="half" idx="13"/>
          </p:nvPr>
        </p:nvSpPr>
        <p:spPr>
          <a:xfrm>
            <a:off x="8416053" y="3318235"/>
            <a:ext cx="3389243" cy="3086207"/>
          </a:xfrm>
        </p:spPr>
        <p:txBody>
          <a:bodyPr lIns="91440" rIns="91440">
            <a:normAutofit/>
          </a:bodyPr>
          <a:lstStyle>
            <a:lvl1pPr marL="0" indent="0">
              <a:lnSpc>
                <a:spcPct val="108000"/>
              </a:lnSpc>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10" name="Picture Placeholder 2">
            <a:extLst>
              <a:ext uri="{FF2B5EF4-FFF2-40B4-BE49-F238E27FC236}">
                <a16:creationId xmlns:a16="http://schemas.microsoft.com/office/drawing/2014/main" id="{5242830A-F09E-4CCF-A80D-5CBAEC2B5D41}"/>
              </a:ext>
            </a:extLst>
          </p:cNvPr>
          <p:cNvSpPr>
            <a:spLocks noGrp="1" noChangeAspect="1"/>
          </p:cNvSpPr>
          <p:nvPr>
            <p:ph type="pic" idx="14"/>
          </p:nvPr>
        </p:nvSpPr>
        <p:spPr>
          <a:xfrm>
            <a:off x="8421859" y="453558"/>
            <a:ext cx="3383437" cy="2497032"/>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8027321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56EAF8-A7A9-47EC-BCFB-500026537DAA}"/>
              </a:ext>
            </a:extLst>
          </p:cNvPr>
          <p:cNvSpPr/>
          <p:nvPr userDrawn="1"/>
        </p:nvSpPr>
        <p:spPr>
          <a:xfrm>
            <a:off x="0" y="0"/>
            <a:ext cx="4223208" cy="6858000"/>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0" name="Picture Placeholder 2">
            <a:extLst>
              <a:ext uri="{FF2B5EF4-FFF2-40B4-BE49-F238E27FC236}">
                <a16:creationId xmlns:a16="http://schemas.microsoft.com/office/drawing/2014/main" id="{594B0C36-5E23-4A18-8C2E-837EC033DB70}"/>
              </a:ext>
            </a:extLst>
          </p:cNvPr>
          <p:cNvSpPr>
            <a:spLocks noGrp="1" noChangeAspect="1"/>
          </p:cNvSpPr>
          <p:nvPr>
            <p:ph type="pic" idx="14"/>
          </p:nvPr>
        </p:nvSpPr>
        <p:spPr>
          <a:xfrm>
            <a:off x="0" y="-1"/>
            <a:ext cx="4223208" cy="6858000"/>
          </a:xfrm>
          <a:solidFill>
            <a:schemeClr val="bg2">
              <a:lumMod val="25000"/>
            </a:schemeClr>
          </a:solidFill>
        </p:spPr>
        <p:txBody>
          <a:bodyPr lIns="457200" tIns="365760" rIns="45720" bIns="45720" anchor="t">
            <a:normAutofit/>
          </a:bodyPr>
          <a:lstStyle>
            <a:lvl1pPr marL="0" indent="0" algn="ctr">
              <a:buNone/>
              <a:defRPr sz="16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0" y="-1"/>
            <a:ext cx="4223208" cy="1891145"/>
          </a:xfrm>
        </p:spPr>
        <p:txBody>
          <a:bodyPr lIns="216000">
            <a:normAutofit/>
          </a:bodyPr>
          <a:lstStyle>
            <a:lvl1pPr>
              <a:defRPr sz="40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741681" y="534838"/>
            <a:ext cx="4145465" cy="5708261"/>
          </a:xfrm>
        </p:spPr>
        <p:txBody>
          <a:bodyPr/>
          <a:lstStyle>
            <a:lvl1pPr>
              <a:defRPr lang="en-US" dirty="0"/>
            </a:lvl1pPr>
            <a:lvl2pPr>
              <a:spcAft>
                <a:spcPts val="600"/>
              </a:spcAft>
              <a:defRPr lang="en-US" dirty="0"/>
            </a:lvl2pPr>
            <a:lvl3pPr>
              <a:defRPr lang="en-US" dirty="0"/>
            </a:lvl3pPr>
            <a:lvl4pPr>
              <a:defRPr lang="en-US" dirty="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9267289" y="534838"/>
            <a:ext cx="2594031" cy="5708261"/>
          </a:xfrm>
        </p:spPr>
        <p:txBody>
          <a:bodyPr/>
          <a:lstStyle>
            <a:lvl1pPr>
              <a:defRPr lang="en-US" dirty="0"/>
            </a:lvl1pPr>
            <a:lvl2pPr>
              <a:spcAft>
                <a:spcPts val="600"/>
              </a:spcAft>
              <a:defRPr lang="en-US" dirty="0"/>
            </a:lvl2pPr>
            <a:lvl3pPr>
              <a:defRPr lang="en-US" dirty="0"/>
            </a:lvl3pPr>
            <a:lvl4pPr>
              <a:defRPr lang="en-US" dirty="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1580720" y="6404443"/>
            <a:ext cx="2154143" cy="274320"/>
          </a:xfrm>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a:xfrm>
            <a:off x="5399523" y="6404443"/>
            <a:ext cx="5901459" cy="274320"/>
          </a:xfrm>
        </p:spPr>
        <p:txBody>
          <a:bodyPr/>
          <a:lstStyle/>
          <a:p>
            <a:endParaRPr lang="en-GB"/>
          </a:p>
        </p:txBody>
      </p:sp>
      <p:sp>
        <p:nvSpPr>
          <p:cNvPr id="7" name="Slide Number Placeholder 6"/>
          <p:cNvSpPr>
            <a:spLocks noGrp="1"/>
          </p:cNvSpPr>
          <p:nvPr>
            <p:ph type="sldNum" sz="quarter" idx="12"/>
          </p:nvPr>
        </p:nvSpPr>
        <p:spPr>
          <a:xfrm>
            <a:off x="11393924" y="6404443"/>
            <a:ext cx="973667" cy="274320"/>
          </a:xfrm>
        </p:spPr>
        <p:txBody>
          <a:bodyPr/>
          <a:lstStyle/>
          <a:p>
            <a:fld id="{9C2EA53C-1CD7-485C-A451-69958DC37153}" type="slidenum">
              <a:rPr lang="en-GB" smtClean="0"/>
              <a:t>‹#›</a:t>
            </a:fld>
            <a:endParaRPr lang="en-GB"/>
          </a:p>
        </p:txBody>
      </p:sp>
      <p:sp>
        <p:nvSpPr>
          <p:cNvPr id="9" name="Text Placeholder 3">
            <a:extLst>
              <a:ext uri="{FF2B5EF4-FFF2-40B4-BE49-F238E27FC236}">
                <a16:creationId xmlns:a16="http://schemas.microsoft.com/office/drawing/2014/main" id="{5857E926-DA4F-4BB8-B456-76B862D7F584}"/>
              </a:ext>
            </a:extLst>
          </p:cNvPr>
          <p:cNvSpPr>
            <a:spLocks noGrp="1"/>
          </p:cNvSpPr>
          <p:nvPr>
            <p:ph type="body" sz="half" idx="13"/>
          </p:nvPr>
        </p:nvSpPr>
        <p:spPr>
          <a:xfrm>
            <a:off x="184025" y="6310925"/>
            <a:ext cx="3389243" cy="187036"/>
          </a:xfrm>
        </p:spPr>
        <p:txBody>
          <a:bodyPr lIns="91440" rIns="91440">
            <a:noAutofit/>
          </a:bodyPr>
          <a:lstStyle>
            <a:lvl1pPr marL="0" indent="0">
              <a:lnSpc>
                <a:spcPct val="108000"/>
              </a:lnSpc>
              <a:spcBef>
                <a:spcPts val="600"/>
              </a:spcBef>
              <a:buNone/>
              <a:defRPr sz="1200">
                <a:solidFill>
                  <a:schemeClr val="bg1"/>
                </a:solidFill>
                <a:highlight>
                  <a:srgbClr val="000000"/>
                </a:high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Tree>
    <p:extLst>
      <p:ext uri="{BB962C8B-B14F-4D97-AF65-F5344CB8AC3E}">
        <p14:creationId xmlns:p14="http://schemas.microsoft.com/office/powerpoint/2010/main" val="11150699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80845"/>
          </a:xfrm>
        </p:spPr>
        <p:txBody>
          <a:bodyPr lIns="216000">
            <a:normAutofit/>
          </a:bodyPr>
          <a:lstStyle>
            <a:lvl1pPr>
              <a:defRPr sz="40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670007" y="1153395"/>
            <a:ext cx="5806521" cy="4976728"/>
          </a:xfrm>
        </p:spPr>
        <p:txBody>
          <a:bodyPr/>
          <a:lstStyle>
            <a:lvl1pPr>
              <a:defRPr lang="en-US" dirty="0"/>
            </a:lvl1pPr>
            <a:lvl2pPr>
              <a:spcAft>
                <a:spcPts val="600"/>
              </a:spcAft>
              <a:defRPr lang="en-US" dirty="0"/>
            </a:lvl2pPr>
            <a:lvl3pPr>
              <a:defRPr lang="en-US" dirty="0"/>
            </a:lvl3pPr>
            <a:lvl4pPr>
              <a:defRPr lang="en-US" dirty="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702805" y="1153395"/>
            <a:ext cx="5158516" cy="4976728"/>
          </a:xfrm>
        </p:spPr>
        <p:txBody>
          <a:bodyPr/>
          <a:lstStyle>
            <a:lvl1pPr>
              <a:defRPr lang="en-US" dirty="0"/>
            </a:lvl1pPr>
            <a:lvl2pPr>
              <a:spcAft>
                <a:spcPts val="600"/>
              </a:spcAft>
              <a:defRPr lang="en-US" dirty="0"/>
            </a:lvl2pPr>
            <a:lvl3pPr>
              <a:defRPr lang="en-US" dirty="0"/>
            </a:lvl3pPr>
            <a:lvl4pPr>
              <a:defRPr lang="en-US" dirty="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1580720" y="6404443"/>
            <a:ext cx="2154143" cy="274320"/>
          </a:xfrm>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a:xfrm>
            <a:off x="5399523" y="6404443"/>
            <a:ext cx="5901459" cy="274320"/>
          </a:xfrm>
        </p:spPr>
        <p:txBody>
          <a:bodyPr/>
          <a:lstStyle/>
          <a:p>
            <a:endParaRPr lang="en-GB"/>
          </a:p>
        </p:txBody>
      </p:sp>
      <p:sp>
        <p:nvSpPr>
          <p:cNvPr id="7" name="Slide Number Placeholder 6"/>
          <p:cNvSpPr>
            <a:spLocks noGrp="1"/>
          </p:cNvSpPr>
          <p:nvPr>
            <p:ph type="sldNum" sz="quarter" idx="12"/>
          </p:nvPr>
        </p:nvSpPr>
        <p:spPr>
          <a:xfrm>
            <a:off x="11393924" y="6404443"/>
            <a:ext cx="973667" cy="274320"/>
          </a:xfrm>
        </p:spPr>
        <p:txBody>
          <a:bodyPr/>
          <a:lstStyle/>
          <a:p>
            <a:fld id="{9C2EA53C-1CD7-485C-A451-69958DC37153}" type="slidenum">
              <a:rPr lang="en-GB" smtClean="0"/>
              <a:t>‹#›</a:t>
            </a:fld>
            <a:endParaRPr lang="en-GB"/>
          </a:p>
        </p:txBody>
      </p:sp>
      <p:sp>
        <p:nvSpPr>
          <p:cNvPr id="9" name="Text Placeholder 3">
            <a:extLst>
              <a:ext uri="{FF2B5EF4-FFF2-40B4-BE49-F238E27FC236}">
                <a16:creationId xmlns:a16="http://schemas.microsoft.com/office/drawing/2014/main" id="{5857E926-DA4F-4BB8-B456-76B862D7F584}"/>
              </a:ext>
            </a:extLst>
          </p:cNvPr>
          <p:cNvSpPr>
            <a:spLocks noGrp="1"/>
          </p:cNvSpPr>
          <p:nvPr>
            <p:ph type="body" sz="half" idx="13"/>
          </p:nvPr>
        </p:nvSpPr>
        <p:spPr>
          <a:xfrm>
            <a:off x="184025" y="6310925"/>
            <a:ext cx="3389243" cy="187036"/>
          </a:xfrm>
        </p:spPr>
        <p:txBody>
          <a:bodyPr lIns="91440" rIns="91440">
            <a:noAutofit/>
          </a:bodyPr>
          <a:lstStyle>
            <a:lvl1pPr marL="0" indent="0">
              <a:lnSpc>
                <a:spcPct val="108000"/>
              </a:lnSpc>
              <a:spcBef>
                <a:spcPts val="600"/>
              </a:spcBef>
              <a:buNone/>
              <a:defRPr sz="1200">
                <a:solidFill>
                  <a:schemeClr val="bg1"/>
                </a:solidFill>
                <a:highlight>
                  <a:srgbClr val="000000"/>
                </a:high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Tree>
    <p:extLst>
      <p:ext uri="{BB962C8B-B14F-4D97-AF65-F5344CB8AC3E}">
        <p14:creationId xmlns:p14="http://schemas.microsoft.com/office/powerpoint/2010/main" val="34694252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_Two Content">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56EAF8-A7A9-47EC-BCFB-500026537DAA}"/>
              </a:ext>
            </a:extLst>
          </p:cNvPr>
          <p:cNvSpPr/>
          <p:nvPr userDrawn="1"/>
        </p:nvSpPr>
        <p:spPr>
          <a:xfrm>
            <a:off x="0" y="0"/>
            <a:ext cx="4223208" cy="6858000"/>
          </a:xfrm>
          <a:prstGeom prst="rect">
            <a:avLst/>
          </a:prstGeom>
          <a:solidFill>
            <a:srgbClr val="66006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4666268" y="179237"/>
            <a:ext cx="6634522" cy="1329052"/>
          </a:xfrm>
        </p:spPr>
        <p:txBody>
          <a:bodyPr>
            <a:normAutofit/>
          </a:bodyPr>
          <a:lstStyle>
            <a:lvl1pPr>
              <a:defRPr sz="40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741682" y="2219739"/>
            <a:ext cx="3139126" cy="40233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8229599" y="2219739"/>
            <a:ext cx="3071191" cy="40233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1580720" y="6404443"/>
            <a:ext cx="2154143" cy="274320"/>
          </a:xfrm>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a:xfrm>
            <a:off x="5399523" y="6404443"/>
            <a:ext cx="5901459" cy="274320"/>
          </a:xfrm>
        </p:spPr>
        <p:txBody>
          <a:bodyPr/>
          <a:lstStyle/>
          <a:p>
            <a:endParaRPr lang="en-GB"/>
          </a:p>
        </p:txBody>
      </p:sp>
      <p:sp>
        <p:nvSpPr>
          <p:cNvPr id="7" name="Slide Number Placeholder 6"/>
          <p:cNvSpPr>
            <a:spLocks noGrp="1"/>
          </p:cNvSpPr>
          <p:nvPr>
            <p:ph type="sldNum" sz="quarter" idx="12"/>
          </p:nvPr>
        </p:nvSpPr>
        <p:spPr>
          <a:xfrm>
            <a:off x="11393924" y="6404443"/>
            <a:ext cx="973667" cy="274320"/>
          </a:xfrm>
        </p:spPr>
        <p:txBody>
          <a:bodyPr/>
          <a:lstStyle/>
          <a:p>
            <a:fld id="{9C2EA53C-1CD7-485C-A451-69958DC37153}" type="slidenum">
              <a:rPr lang="en-GB" smtClean="0"/>
              <a:t>‹#›</a:t>
            </a:fld>
            <a:endParaRPr lang="en-GB"/>
          </a:p>
        </p:txBody>
      </p:sp>
      <p:sp>
        <p:nvSpPr>
          <p:cNvPr id="9" name="Text Placeholder 3">
            <a:extLst>
              <a:ext uri="{FF2B5EF4-FFF2-40B4-BE49-F238E27FC236}">
                <a16:creationId xmlns:a16="http://schemas.microsoft.com/office/drawing/2014/main" id="{5857E926-DA4F-4BB8-B456-76B862D7F584}"/>
              </a:ext>
            </a:extLst>
          </p:cNvPr>
          <p:cNvSpPr>
            <a:spLocks noGrp="1"/>
          </p:cNvSpPr>
          <p:nvPr>
            <p:ph type="body" sz="half" idx="13"/>
          </p:nvPr>
        </p:nvSpPr>
        <p:spPr>
          <a:xfrm>
            <a:off x="447261" y="5445303"/>
            <a:ext cx="3389243" cy="574497"/>
          </a:xfrm>
        </p:spPr>
        <p:txBody>
          <a:bodyPr lIns="91440" rIns="91440">
            <a:normAutofit/>
          </a:bodyPr>
          <a:lstStyle>
            <a:lvl1pPr marL="0" indent="0">
              <a:lnSpc>
                <a:spcPct val="108000"/>
              </a:lnSpc>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Tree>
    <p:extLst>
      <p:ext uri="{BB962C8B-B14F-4D97-AF65-F5344CB8AC3E}">
        <p14:creationId xmlns:p14="http://schemas.microsoft.com/office/powerpoint/2010/main" val="37235001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56EAF8-A7A9-47EC-BCFB-500026537DAA}"/>
              </a:ext>
            </a:extLst>
          </p:cNvPr>
          <p:cNvSpPr/>
          <p:nvPr userDrawn="1"/>
        </p:nvSpPr>
        <p:spPr>
          <a:xfrm>
            <a:off x="7968792" y="0"/>
            <a:ext cx="4223208" cy="6858000"/>
          </a:xfrm>
          <a:prstGeom prst="rect">
            <a:avLst/>
          </a:prstGeom>
          <a:solidFill>
            <a:srgbClr val="66006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659833" y="340581"/>
            <a:ext cx="6634522" cy="1329052"/>
          </a:xfrm>
        </p:spPr>
        <p:txBody>
          <a:bodyPr>
            <a:normAutofit/>
          </a:bodyPr>
          <a:lstStyle>
            <a:lvl1pPr>
              <a:defRPr sz="4000"/>
            </a:lvl1pPr>
          </a:lstStyle>
          <a:p>
            <a:r>
              <a:rPr lang="en-US" dirty="0"/>
              <a:t>Click to edit Master title style</a:t>
            </a:r>
          </a:p>
        </p:txBody>
      </p:sp>
      <p:sp>
        <p:nvSpPr>
          <p:cNvPr id="3" name="Content Placeholder 2"/>
          <p:cNvSpPr>
            <a:spLocks noGrp="1"/>
          </p:cNvSpPr>
          <p:nvPr>
            <p:ph sz="half" idx="1"/>
          </p:nvPr>
        </p:nvSpPr>
        <p:spPr>
          <a:xfrm>
            <a:off x="735247" y="2381083"/>
            <a:ext cx="3139126"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23164" y="2381083"/>
            <a:ext cx="3071191"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580720" y="6404443"/>
            <a:ext cx="2154143" cy="274320"/>
          </a:xfrm>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a:xfrm>
            <a:off x="5399523" y="6404443"/>
            <a:ext cx="5901459" cy="274320"/>
          </a:xfrm>
        </p:spPr>
        <p:txBody>
          <a:bodyPr/>
          <a:lstStyle/>
          <a:p>
            <a:endParaRPr lang="en-GB"/>
          </a:p>
        </p:txBody>
      </p:sp>
      <p:sp>
        <p:nvSpPr>
          <p:cNvPr id="7" name="Slide Number Placeholder 6"/>
          <p:cNvSpPr>
            <a:spLocks noGrp="1"/>
          </p:cNvSpPr>
          <p:nvPr>
            <p:ph type="sldNum" sz="quarter" idx="12"/>
          </p:nvPr>
        </p:nvSpPr>
        <p:spPr>
          <a:xfrm>
            <a:off x="11393924" y="6404443"/>
            <a:ext cx="973667" cy="274320"/>
          </a:xfrm>
        </p:spPr>
        <p:txBody>
          <a:bodyPr/>
          <a:lstStyle/>
          <a:p>
            <a:fld id="{9C2EA53C-1CD7-485C-A451-69958DC37153}" type="slidenum">
              <a:rPr lang="en-GB" smtClean="0"/>
              <a:t>‹#›</a:t>
            </a:fld>
            <a:endParaRPr lang="en-GB"/>
          </a:p>
        </p:txBody>
      </p:sp>
      <p:sp>
        <p:nvSpPr>
          <p:cNvPr id="9" name="Text Placeholder 3">
            <a:extLst>
              <a:ext uri="{FF2B5EF4-FFF2-40B4-BE49-F238E27FC236}">
                <a16:creationId xmlns:a16="http://schemas.microsoft.com/office/drawing/2014/main" id="{5857E926-DA4F-4BB8-B456-76B862D7F584}"/>
              </a:ext>
            </a:extLst>
          </p:cNvPr>
          <p:cNvSpPr>
            <a:spLocks noGrp="1"/>
          </p:cNvSpPr>
          <p:nvPr>
            <p:ph type="body" sz="half" idx="13"/>
          </p:nvPr>
        </p:nvSpPr>
        <p:spPr>
          <a:xfrm>
            <a:off x="8416053" y="556591"/>
            <a:ext cx="3389243" cy="5463209"/>
          </a:xfrm>
        </p:spPr>
        <p:txBody>
          <a:bodyPr lIns="91440" rIns="91440">
            <a:normAutofit/>
          </a:bodyPr>
          <a:lstStyle>
            <a:lvl1pPr marL="0" indent="0">
              <a:lnSpc>
                <a:spcPct val="108000"/>
              </a:lnSpc>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Tree>
    <p:extLst>
      <p:ext uri="{BB962C8B-B14F-4D97-AF65-F5344CB8AC3E}">
        <p14:creationId xmlns:p14="http://schemas.microsoft.com/office/powerpoint/2010/main" val="7495675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5D6A5B-152A-424F-B071-9C28EFF63C2C}" type="datetimeFigureOut">
              <a:rPr lang="en-GB" smtClean="0"/>
              <a:t>19/03/2024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2EA53C-1CD7-485C-A451-69958DC37153}" type="slidenum">
              <a:rPr lang="en-GB" smtClean="0"/>
              <a:t>‹#›</a:t>
            </a:fld>
            <a:endParaRPr lang="en-GB"/>
          </a:p>
        </p:txBody>
      </p:sp>
    </p:spTree>
    <p:extLst>
      <p:ext uri="{BB962C8B-B14F-4D97-AF65-F5344CB8AC3E}">
        <p14:creationId xmlns:p14="http://schemas.microsoft.com/office/powerpoint/2010/main" val="16136465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5D6A5B-152A-424F-B071-9C28EFF63C2C}" type="datetimeFigureOut">
              <a:rPr lang="en-GB" smtClean="0"/>
              <a:t>19/03/2024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2EA53C-1CD7-485C-A451-69958DC37153}" type="slidenum">
              <a:rPr lang="en-GB" smtClean="0"/>
              <a:t>‹#›</a:t>
            </a:fld>
            <a:endParaRPr lang="en-GB"/>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9970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Image with quote over">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65303" y="1132205"/>
            <a:ext cx="2789252" cy="4846319"/>
          </a:xfrm>
          <a:solidFill>
            <a:schemeClr val="tx1">
              <a:alpha val="80000"/>
            </a:schemeClr>
          </a:solidFill>
          <a:effectLst>
            <a:softEdge rad="0"/>
          </a:effectLst>
        </p:spPr>
        <p:txBody>
          <a:bodyPr/>
          <a:lstStyle>
            <a:lvl1pPr>
              <a:defRPr sz="2400">
                <a:solidFill>
                  <a:schemeClr val="bg1"/>
                </a:solidFill>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0"/>
          </p:nvPr>
        </p:nvSpPr>
        <p:spPr>
          <a:xfrm>
            <a:off x="0" y="6527800"/>
            <a:ext cx="12192000" cy="330200"/>
          </a:xfrm>
          <a:solidFill>
            <a:schemeClr val="tx1"/>
          </a:solidFill>
        </p:spPr>
        <p:txBody>
          <a:bodyPr>
            <a:noAutofit/>
          </a:bodyPr>
          <a:lstStyle>
            <a:lvl1pPr>
              <a:defRPr sz="1200" i="1">
                <a:solidFill>
                  <a:schemeClr val="bg2">
                    <a:lumMod val="50000"/>
                  </a:schemeClr>
                </a:solidFill>
              </a:defRPr>
            </a:lvl1pPr>
          </a:lstStyle>
          <a:p>
            <a:pPr lvl="0"/>
            <a:endParaRPr lang="en-US" dirty="0"/>
          </a:p>
        </p:txBody>
      </p:sp>
    </p:spTree>
    <p:extLst>
      <p:ext uri="{BB962C8B-B14F-4D97-AF65-F5344CB8AC3E}">
        <p14:creationId xmlns:p14="http://schemas.microsoft.com/office/powerpoint/2010/main" val="24657128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80719" y="518955"/>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80718" y="2219739"/>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45911" y="2219739"/>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580720" y="6404443"/>
            <a:ext cx="2154143" cy="274320"/>
          </a:xfrm>
        </p:spPr>
        <p:txBody>
          <a:bodyPr/>
          <a:lstStyle/>
          <a:p>
            <a:fld id="{935D6A5B-152A-424F-B071-9C28EFF63C2C}" type="datetimeFigureOut">
              <a:rPr lang="en-GB" smtClean="0"/>
              <a:t>19/03/2024</a:t>
            </a:fld>
            <a:endParaRPr lang="en-GB"/>
          </a:p>
        </p:txBody>
      </p:sp>
      <p:sp>
        <p:nvSpPr>
          <p:cNvPr id="6" name="Footer Placeholder 5"/>
          <p:cNvSpPr>
            <a:spLocks noGrp="1"/>
          </p:cNvSpPr>
          <p:nvPr>
            <p:ph type="ftr" sz="quarter" idx="11"/>
          </p:nvPr>
        </p:nvSpPr>
        <p:spPr>
          <a:xfrm>
            <a:off x="5399523" y="6404443"/>
            <a:ext cx="5901459" cy="274320"/>
          </a:xfrm>
        </p:spPr>
        <p:txBody>
          <a:bodyPr/>
          <a:lstStyle/>
          <a:p>
            <a:endParaRPr lang="en-GB"/>
          </a:p>
        </p:txBody>
      </p:sp>
      <p:sp>
        <p:nvSpPr>
          <p:cNvPr id="7" name="Slide Number Placeholder 6"/>
          <p:cNvSpPr>
            <a:spLocks noGrp="1"/>
          </p:cNvSpPr>
          <p:nvPr>
            <p:ph type="sldNum" sz="quarter" idx="12"/>
          </p:nvPr>
        </p:nvSpPr>
        <p:spPr>
          <a:xfrm>
            <a:off x="11393924" y="6404443"/>
            <a:ext cx="973667" cy="274320"/>
          </a:xfrm>
        </p:spPr>
        <p:txBody>
          <a:bodyPr/>
          <a:lstStyle/>
          <a:p>
            <a:fld id="{9C2EA53C-1CD7-485C-A451-69958DC37153}" type="slidenum">
              <a:rPr lang="en-GB" smtClean="0"/>
              <a:t>‹#›</a:t>
            </a:fld>
            <a:endParaRPr lang="en-GB"/>
          </a:p>
        </p:txBody>
      </p:sp>
    </p:spTree>
    <p:extLst>
      <p:ext uri="{BB962C8B-B14F-4D97-AF65-F5344CB8AC3E}">
        <p14:creationId xmlns:p14="http://schemas.microsoft.com/office/powerpoint/2010/main" val="3188675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39133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696277" y="2286000"/>
            <a:ext cx="9047923" cy="4023360"/>
          </a:xfrm>
        </p:spPr>
        <p:txBody>
          <a:bodyPr/>
          <a:lstStyle>
            <a:lvl1pPr>
              <a:defRPr sz="2400">
                <a:solidFill>
                  <a:schemeClr val="bg1"/>
                </a:solidFill>
              </a:defRPr>
            </a:lvl1pPr>
            <a:lvl2pPr>
              <a:defRPr sz="2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696277" y="6487599"/>
            <a:ext cx="2154143" cy="274320"/>
          </a:xfrm>
        </p:spPr>
        <p:txBody>
          <a:bodyPr/>
          <a:lstStyle/>
          <a:p>
            <a:fld id="{935D6A5B-152A-424F-B071-9C28EFF63C2C}" type="datetimeFigureOut">
              <a:rPr lang="en-GB" smtClean="0"/>
              <a:t>19/03/2024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2EA53C-1CD7-485C-A451-69958DC37153}" type="slidenum">
              <a:rPr lang="en-GB" smtClean="0"/>
              <a:t>‹#›</a:t>
            </a:fld>
            <a:endParaRPr lang="en-GB"/>
          </a:p>
        </p:txBody>
      </p:sp>
    </p:spTree>
    <p:extLst>
      <p:ext uri="{BB962C8B-B14F-4D97-AF65-F5344CB8AC3E}">
        <p14:creationId xmlns:p14="http://schemas.microsoft.com/office/powerpoint/2010/main" val="211266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_Title + Content + Image L">
    <p:spTree>
      <p:nvGrpSpPr>
        <p:cNvPr id="1" name=""/>
        <p:cNvGrpSpPr/>
        <p:nvPr/>
      </p:nvGrpSpPr>
      <p:grpSpPr>
        <a:xfrm>
          <a:off x="0" y="0"/>
          <a:ext cx="0" cy="0"/>
          <a:chOff x="0" y="0"/>
          <a:chExt cx="0" cy="0"/>
        </a:xfrm>
      </p:grpSpPr>
      <p:sp>
        <p:nvSpPr>
          <p:cNvPr id="2" name="Title 1"/>
          <p:cNvSpPr>
            <a:spLocks noGrp="1"/>
          </p:cNvSpPr>
          <p:nvPr>
            <p:ph type="title"/>
          </p:nvPr>
        </p:nvSpPr>
        <p:spPr>
          <a:xfrm>
            <a:off x="6510529" y="467651"/>
            <a:ext cx="5167665" cy="1499616"/>
          </a:xfrm>
        </p:spPr>
        <p:txBody>
          <a:bodyPr/>
          <a:lstStyle/>
          <a:p>
            <a:r>
              <a:rPr lang="en-US" dirty="0"/>
              <a:t>Click to edit Master title style</a:t>
            </a:r>
          </a:p>
        </p:txBody>
      </p:sp>
      <p:sp>
        <p:nvSpPr>
          <p:cNvPr id="3" name="Content Placeholder 2"/>
          <p:cNvSpPr>
            <a:spLocks noGrp="1"/>
          </p:cNvSpPr>
          <p:nvPr>
            <p:ph idx="1"/>
          </p:nvPr>
        </p:nvSpPr>
        <p:spPr>
          <a:xfrm>
            <a:off x="6510529" y="2129246"/>
            <a:ext cx="5167666"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5D6A5B-152A-424F-B071-9C28EFF63C2C}" type="datetimeFigureOut">
              <a:rPr lang="en-GB" smtClean="0"/>
              <a:t>19/03/2024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2EA53C-1CD7-485C-A451-69958DC37153}" type="slidenum">
              <a:rPr lang="en-GB" smtClean="0"/>
              <a:t>‹#›</a:t>
            </a:fld>
            <a:endParaRPr lang="en-GB"/>
          </a:p>
        </p:txBody>
      </p:sp>
      <p:sp>
        <p:nvSpPr>
          <p:cNvPr id="7" name="Content Placeholder 2"/>
          <p:cNvSpPr>
            <a:spLocks noGrp="1"/>
          </p:cNvSpPr>
          <p:nvPr>
            <p:ph idx="13"/>
          </p:nvPr>
        </p:nvSpPr>
        <p:spPr>
          <a:xfrm>
            <a:off x="0" y="6527800"/>
            <a:ext cx="12192000" cy="330200"/>
          </a:xfrm>
          <a:solidFill>
            <a:schemeClr val="bg1">
              <a:lumMod val="95000"/>
            </a:schemeClr>
          </a:solidFill>
        </p:spPr>
        <p:txBody>
          <a:bodyPr>
            <a:noAutofit/>
          </a:bodyPr>
          <a:lstStyle>
            <a:lvl1pPr>
              <a:defRPr sz="1800" i="1">
                <a:solidFill>
                  <a:schemeClr val="bg1">
                    <a:lumMod val="65000"/>
                  </a:schemeClr>
                </a:solidFill>
              </a:defRPr>
            </a:lvl1pPr>
          </a:lstStyle>
          <a:p>
            <a:pPr lvl="0"/>
            <a:endParaRPr lang="en-US" dirty="0"/>
          </a:p>
        </p:txBody>
      </p:sp>
    </p:spTree>
    <p:extLst>
      <p:ext uri="{BB962C8B-B14F-4D97-AF65-F5344CB8AC3E}">
        <p14:creationId xmlns:p14="http://schemas.microsoft.com/office/powerpoint/2010/main" val="1352361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1_Title + Content + Image R">
    <p:spTree>
      <p:nvGrpSpPr>
        <p:cNvPr id="1" name=""/>
        <p:cNvGrpSpPr/>
        <p:nvPr/>
      </p:nvGrpSpPr>
      <p:grpSpPr>
        <a:xfrm>
          <a:off x="0" y="0"/>
          <a:ext cx="0" cy="0"/>
          <a:chOff x="0" y="0"/>
          <a:chExt cx="0" cy="0"/>
        </a:xfrm>
      </p:grpSpPr>
      <p:sp>
        <p:nvSpPr>
          <p:cNvPr id="2" name="Title 1"/>
          <p:cNvSpPr>
            <a:spLocks noGrp="1"/>
          </p:cNvSpPr>
          <p:nvPr>
            <p:ph type="title"/>
          </p:nvPr>
        </p:nvSpPr>
        <p:spPr>
          <a:xfrm>
            <a:off x="1713242" y="571396"/>
            <a:ext cx="6617642" cy="1217458"/>
          </a:xfrm>
        </p:spPr>
        <p:txBody>
          <a:bodyPr/>
          <a:lstStyle/>
          <a:p>
            <a:r>
              <a:rPr lang="en-US" dirty="0"/>
              <a:t>Click to edit Master title style</a:t>
            </a:r>
          </a:p>
        </p:txBody>
      </p:sp>
      <p:sp>
        <p:nvSpPr>
          <p:cNvPr id="3" name="Content Placeholder 2"/>
          <p:cNvSpPr>
            <a:spLocks noGrp="1"/>
          </p:cNvSpPr>
          <p:nvPr>
            <p:ph idx="1"/>
          </p:nvPr>
        </p:nvSpPr>
        <p:spPr>
          <a:xfrm>
            <a:off x="1713242" y="1788854"/>
            <a:ext cx="6617642" cy="4846319"/>
          </a:xfrm>
        </p:spPr>
        <p:txBody>
          <a:bodyPr/>
          <a:lstStyle>
            <a:lvl1pPr>
              <a:defRPr sz="24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39712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2_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5D6A5B-152A-424F-B071-9C28EFF63C2C}" type="datetimeFigureOut">
              <a:rPr lang="en-GB" smtClean="0"/>
              <a:t>19/03/2024</a:t>
            </a:fld>
            <a:endParaRPr lang="en-GB"/>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9C2EA53C-1CD7-485C-A451-69958DC37153}" type="slidenum">
              <a:rPr lang="en-GB" smtClean="0"/>
              <a:t>‹#›</a:t>
            </a:fld>
            <a:endParaRPr lang="en-GB"/>
          </a:p>
        </p:txBody>
      </p:sp>
      <p:sp>
        <p:nvSpPr>
          <p:cNvPr id="5" name="Content Placeholder 3"/>
          <p:cNvSpPr>
            <a:spLocks noGrp="1"/>
          </p:cNvSpPr>
          <p:nvPr>
            <p:ph sz="half" idx="2"/>
          </p:nvPr>
        </p:nvSpPr>
        <p:spPr>
          <a:xfrm>
            <a:off x="602097" y="2493003"/>
            <a:ext cx="4754880" cy="3341572"/>
          </a:xfrm>
        </p:spPr>
        <p:txBody>
          <a:bodyPr/>
          <a:lstStyle>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49965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8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1"/>
            <a:ext cx="12191999" cy="866692"/>
          </a:xfrm>
          <a:prstGeom prst="rect">
            <a:avLst/>
          </a:prstGeom>
          <a:solidFill>
            <a:srgbClr val="0C3136"/>
          </a:solidFill>
        </p:spPr>
        <p:txBody>
          <a:bodyPr vert="horz" lIns="91440" tIns="45720" rIns="91440" bIns="45720" rtlCol="0" anchor="ctr">
            <a:normAutofit/>
          </a:bodyPr>
          <a:lstStyle/>
          <a:p>
            <a:r>
              <a:rPr lang="en-US" dirty="0"/>
              <a:t>	Click to edit Master title style</a:t>
            </a:r>
          </a:p>
        </p:txBody>
      </p:sp>
      <p:sp>
        <p:nvSpPr>
          <p:cNvPr id="3" name="Text Placeholder 2"/>
          <p:cNvSpPr>
            <a:spLocks noGrp="1"/>
          </p:cNvSpPr>
          <p:nvPr>
            <p:ph type="body" idx="1"/>
          </p:nvPr>
        </p:nvSpPr>
        <p:spPr>
          <a:xfrm>
            <a:off x="1024128" y="1335819"/>
            <a:ext cx="9720073" cy="4973541"/>
          </a:xfrm>
          <a:prstGeom prst="rect">
            <a:avLst/>
          </a:prstGeom>
        </p:spPr>
        <p:txBody>
          <a:bodyPr vert="horz" lIns="45720" tIns="45720" rIns="4572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35D6A5B-152A-424F-B071-9C28EFF63C2C}" type="datetimeFigureOut">
              <a:rPr lang="en-GB" smtClean="0"/>
              <a:t>19/03/2024</a:t>
            </a:fld>
            <a:endParaRPr lang="en-GB"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GB" dirty="0"/>
              <a:t>d.butchard@bham.ac.uk</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C2EA53C-1CD7-485C-A451-69958DC37153}" type="slidenum">
              <a:rPr lang="en-GB" smtClean="0"/>
              <a:t>‹#›</a:t>
            </a:fld>
            <a:endParaRPr lang="en-GB"/>
          </a:p>
        </p:txBody>
      </p:sp>
    </p:spTree>
    <p:extLst>
      <p:ext uri="{BB962C8B-B14F-4D97-AF65-F5344CB8AC3E}">
        <p14:creationId xmlns:p14="http://schemas.microsoft.com/office/powerpoint/2010/main" val="1072494937"/>
      </p:ext>
    </p:extLst>
  </p:cSld>
  <p:clrMap bg1="lt1" tx1="dk1" bg2="lt2" tx2="dk2" accent1="accent1" accent2="accent2" accent3="accent3" accent4="accent4" accent5="accent5" accent6="accent6" hlink="hlink" folHlink="folHlink"/>
  <p:sldLayoutIdLst>
    <p:sldLayoutId id="2147483662" r:id="rId1"/>
    <p:sldLayoutId id="2147483668" r:id="rId2"/>
    <p:sldLayoutId id="2147483751" r:id="rId3"/>
    <p:sldLayoutId id="2147483772" r:id="rId4"/>
    <p:sldLayoutId id="2147483676" r:id="rId5"/>
    <p:sldLayoutId id="2147483663" r:id="rId6"/>
    <p:sldLayoutId id="2147483792" r:id="rId7"/>
    <p:sldLayoutId id="2147483692" r:id="rId8"/>
    <p:sldLayoutId id="2147483694" r:id="rId9"/>
    <p:sldLayoutId id="2147483695" r:id="rId10"/>
    <p:sldLayoutId id="2147483696" r:id="rId11"/>
    <p:sldLayoutId id="2147483697" r:id="rId12"/>
    <p:sldLayoutId id="2147483766" r:id="rId13"/>
    <p:sldLayoutId id="2147483802" r:id="rId14"/>
    <p:sldLayoutId id="2147483690" r:id="rId15"/>
    <p:sldLayoutId id="2147483700" r:id="rId16"/>
    <p:sldLayoutId id="2147483745" r:id="rId17"/>
    <p:sldLayoutId id="2147483747" r:id="rId18"/>
    <p:sldLayoutId id="2147483693" r:id="rId19"/>
    <p:sldLayoutId id="2147483699" r:id="rId20"/>
    <p:sldLayoutId id="2147483698" r:id="rId21"/>
    <p:sldLayoutId id="2147483704" r:id="rId22"/>
    <p:sldLayoutId id="2147483666" r:id="rId23"/>
    <p:sldLayoutId id="2147483667" r:id="rId24"/>
    <p:sldLayoutId id="2147483731" r:id="rId25"/>
    <p:sldLayoutId id="2147483753" r:id="rId26"/>
    <p:sldLayoutId id="2147483762" r:id="rId27"/>
    <p:sldLayoutId id="2147483744" r:id="rId28"/>
    <p:sldLayoutId id="2147483789" r:id="rId29"/>
    <p:sldLayoutId id="2147483793" r:id="rId30"/>
    <p:sldLayoutId id="2147483805" r:id="rId31"/>
    <p:sldLayoutId id="2147483790" r:id="rId32"/>
    <p:sldLayoutId id="2147483791" r:id="rId33"/>
    <p:sldLayoutId id="2147483801" r:id="rId34"/>
    <p:sldLayoutId id="2147483794" r:id="rId35"/>
    <p:sldLayoutId id="2147483754" r:id="rId36"/>
    <p:sldLayoutId id="2147483763" r:id="rId37"/>
    <p:sldLayoutId id="2147483774" r:id="rId38"/>
    <p:sldLayoutId id="2147483776" r:id="rId39"/>
    <p:sldLayoutId id="2147483775" r:id="rId40"/>
    <p:sldLayoutId id="2147483777" r:id="rId41"/>
    <p:sldLayoutId id="2147483778" r:id="rId42"/>
    <p:sldLayoutId id="2147483732" r:id="rId43"/>
    <p:sldLayoutId id="2147483746" r:id="rId44"/>
    <p:sldLayoutId id="2147483758" r:id="rId45"/>
    <p:sldLayoutId id="2147483756" r:id="rId46"/>
    <p:sldLayoutId id="2147483767" r:id="rId47"/>
    <p:sldLayoutId id="2147483804" r:id="rId48"/>
    <p:sldLayoutId id="2147483757" r:id="rId49"/>
    <p:sldLayoutId id="2147483765" r:id="rId50"/>
    <p:sldLayoutId id="2147483768" r:id="rId51"/>
    <p:sldLayoutId id="2147483769" r:id="rId52"/>
    <p:sldLayoutId id="2147483770" r:id="rId53"/>
    <p:sldLayoutId id="2147483771" r:id="rId54"/>
    <p:sldLayoutId id="2147483702" r:id="rId55"/>
    <p:sldLayoutId id="2147483714" r:id="rId56"/>
    <p:sldLayoutId id="2147483718" r:id="rId57"/>
    <p:sldLayoutId id="2147483719" r:id="rId58"/>
    <p:sldLayoutId id="2147483716" r:id="rId59"/>
    <p:sldLayoutId id="2147483715" r:id="rId60"/>
    <p:sldLayoutId id="2147483703" r:id="rId61"/>
    <p:sldLayoutId id="2147483723" r:id="rId62"/>
    <p:sldLayoutId id="2147483724" r:id="rId63"/>
    <p:sldLayoutId id="2147483720" r:id="rId64"/>
    <p:sldLayoutId id="2147483733" r:id="rId65"/>
    <p:sldLayoutId id="2147483740" r:id="rId66"/>
    <p:sldLayoutId id="2147483726" r:id="rId67"/>
    <p:sldLayoutId id="2147483730" r:id="rId68"/>
    <p:sldLayoutId id="2147483722" r:id="rId69"/>
    <p:sldLayoutId id="2147483738" r:id="rId70"/>
    <p:sldLayoutId id="2147483729" r:id="rId71"/>
    <p:sldLayoutId id="2147483734" r:id="rId72"/>
    <p:sldLayoutId id="2147483783" r:id="rId73"/>
    <p:sldLayoutId id="2147483709" r:id="rId74"/>
    <p:sldLayoutId id="2147483710" r:id="rId75"/>
    <p:sldLayoutId id="2147483736" r:id="rId76"/>
    <p:sldLayoutId id="2147483711" r:id="rId77"/>
    <p:sldLayoutId id="2147483705" r:id="rId78"/>
    <p:sldLayoutId id="2147483708" r:id="rId79"/>
    <p:sldLayoutId id="2147483706" r:id="rId80"/>
    <p:sldLayoutId id="2147483725" r:id="rId81"/>
    <p:sldLayoutId id="2147483717" r:id="rId82"/>
    <p:sldLayoutId id="2147483806" r:id="rId83"/>
    <p:sldLayoutId id="2147483742" r:id="rId84"/>
    <p:sldLayoutId id="2147483713" r:id="rId85"/>
    <p:sldLayoutId id="2147483671" r:id="rId86"/>
    <p:sldLayoutId id="2147483672" r:id="rId87"/>
    <p:sldLayoutId id="2147483728" r:id="rId88"/>
    <p:sldLayoutId id="2147483784" r:id="rId89"/>
    <p:sldLayoutId id="2147483785" r:id="rId90"/>
    <p:sldLayoutId id="2147483798" r:id="rId91"/>
    <p:sldLayoutId id="2147483800" r:id="rId92"/>
  </p:sldLayoutIdLst>
  <p:txStyles>
    <p:titleStyle>
      <a:lvl1pPr algn="l" defTabSz="914400" rtl="0" eaLnBrk="1" latinLnBrk="0" hangingPunct="1">
        <a:lnSpc>
          <a:spcPct val="80000"/>
        </a:lnSpc>
        <a:spcBef>
          <a:spcPct val="0"/>
        </a:spcBef>
        <a:buNone/>
        <a:defRPr sz="3500" kern="1200" cap="all" spc="200" baseline="0">
          <a:solidFill>
            <a:srgbClr val="FBF4EB"/>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Tw Cen MT" panose="020B0602020104020603" pitchFamily="34" charset="0"/>
        <a:buChar char=" "/>
        <a:defRPr sz="1800" kern="1200" spc="100" baseline="0">
          <a:solidFill>
            <a:schemeClr val="tx1"/>
          </a:solidFill>
          <a:latin typeface="Franklin Gothic Medium" panose="020B0603020102020204" pitchFamily="34" charset="0"/>
          <a:ea typeface="+mn-ea"/>
          <a:cs typeface="+mn-cs"/>
        </a:defRPr>
      </a:lvl1pPr>
      <a:lvl2pPr marL="265176" indent="-137160" algn="l" defTabSz="914400" rtl="0" eaLnBrk="1" latinLnBrk="0" hangingPunct="1">
        <a:lnSpc>
          <a:spcPct val="120000"/>
        </a:lnSpc>
        <a:spcBef>
          <a:spcPts val="200"/>
        </a:spcBef>
        <a:spcAft>
          <a:spcPts val="600"/>
        </a:spcAft>
        <a:buClr>
          <a:schemeClr val="accent1"/>
        </a:buClr>
        <a:buFont typeface="Wingdings 3" pitchFamily="18" charset="2"/>
        <a:buChar char=""/>
        <a:defRPr sz="1800" kern="1200" spc="100" baseline="0">
          <a:solidFill>
            <a:schemeClr val="tx1"/>
          </a:solidFill>
          <a:latin typeface="Franklin Gothic Medium" panose="020B0603020102020204" pitchFamily="34" charset="0"/>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spc="100" baseline="0">
          <a:solidFill>
            <a:schemeClr val="tx1"/>
          </a:solidFill>
          <a:latin typeface="Franklin Gothic Medium" panose="020B0603020102020204" pitchFamily="34" charset="0"/>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spc="100" baseline="0">
          <a:solidFill>
            <a:schemeClr val="tx1"/>
          </a:solidFill>
          <a:latin typeface="Franklin Gothic Medium" panose="020B0603020102020204" pitchFamily="34" charset="0"/>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spc="100" baseline="0">
          <a:solidFill>
            <a:schemeClr val="tx1"/>
          </a:solidFill>
          <a:latin typeface="Franklin Gothic Medium" panose="020B0603020102020204" pitchFamily="34" charset="0"/>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1EBF755-DE01-F7F3-127A-4CC0E5AAEA5F}"/>
              </a:ext>
            </a:extLst>
          </p:cNvPr>
          <p:cNvSpPr>
            <a:spLocks noGrp="1"/>
          </p:cNvSpPr>
          <p:nvPr>
            <p:ph type="pic" idx="13"/>
          </p:nvPr>
        </p:nvSpPr>
        <p:spPr/>
        <p:txBody>
          <a:bodyPr/>
          <a:lstStyle/>
          <a:p>
            <a:endParaRPr lang="en-GB"/>
          </a:p>
        </p:txBody>
      </p:sp>
      <p:sp>
        <p:nvSpPr>
          <p:cNvPr id="4" name="Title 3">
            <a:extLst>
              <a:ext uri="{FF2B5EF4-FFF2-40B4-BE49-F238E27FC236}">
                <a16:creationId xmlns:a16="http://schemas.microsoft.com/office/drawing/2014/main" id="{0C8F6698-3ADB-420B-8136-445790A2DA79}"/>
              </a:ext>
            </a:extLst>
          </p:cNvPr>
          <p:cNvSpPr>
            <a:spLocks noGrp="1"/>
          </p:cNvSpPr>
          <p:nvPr>
            <p:ph type="title"/>
          </p:nvPr>
        </p:nvSpPr>
        <p:spPr>
          <a:xfrm>
            <a:off x="0" y="5012014"/>
            <a:ext cx="6716683" cy="1011513"/>
          </a:xfrm>
        </p:spPr>
        <p:txBody>
          <a:bodyPr>
            <a:normAutofit fontScale="90000"/>
          </a:bodyPr>
          <a:lstStyle/>
          <a:p>
            <a:r>
              <a:rPr lang="en-GB" sz="7800" dirty="0"/>
              <a:t>In SPACE</a:t>
            </a:r>
            <a:br>
              <a:rPr lang="en-GB" dirty="0"/>
            </a:br>
            <a:r>
              <a:rPr lang="en-GB" dirty="0"/>
              <a:t>FEELING THE BUILT ENVIRONMENT</a:t>
            </a:r>
          </a:p>
        </p:txBody>
      </p:sp>
      <p:sp>
        <p:nvSpPr>
          <p:cNvPr id="5" name="Content Placeholder 4">
            <a:extLst>
              <a:ext uri="{FF2B5EF4-FFF2-40B4-BE49-F238E27FC236}">
                <a16:creationId xmlns:a16="http://schemas.microsoft.com/office/drawing/2014/main" id="{4C2F7ED6-847F-4E8F-ACB3-9CF0ACC13F7D}"/>
              </a:ext>
            </a:extLst>
          </p:cNvPr>
          <p:cNvSpPr>
            <a:spLocks noGrp="1"/>
          </p:cNvSpPr>
          <p:nvPr>
            <p:ph idx="1"/>
          </p:nvPr>
        </p:nvSpPr>
        <p:spPr>
          <a:xfrm>
            <a:off x="7647289" y="1924458"/>
            <a:ext cx="4202624" cy="3240856"/>
          </a:xfrm>
        </p:spPr>
        <p:txBody>
          <a:bodyPr>
            <a:normAutofit/>
          </a:bodyPr>
          <a:lstStyle/>
          <a:p>
            <a:pPr marL="0" indent="0">
              <a:buNone/>
            </a:pPr>
            <a:r>
              <a:rPr lang="en-GB" dirty="0"/>
              <a:t>Today’s event is part of </a:t>
            </a:r>
            <a:r>
              <a:rPr lang="en-GB" b="1" dirty="0"/>
              <a:t>Neurodiversity Celebration Week </a:t>
            </a:r>
            <a:r>
              <a:rPr lang="en-GB" dirty="0"/>
              <a:t>organised by the staff network at University of Birmingham – </a:t>
            </a:r>
            <a:br>
              <a:rPr lang="en-GB" dirty="0"/>
            </a:br>
            <a:r>
              <a:rPr lang="en-GB" dirty="0"/>
              <a:t>follow the QR code to find </a:t>
            </a:r>
            <a:br>
              <a:rPr lang="en-GB" dirty="0"/>
            </a:br>
            <a:r>
              <a:rPr lang="en-GB" dirty="0"/>
              <a:t>out more about other events. </a:t>
            </a:r>
          </a:p>
          <a:p>
            <a:pPr marL="0" indent="0">
              <a:buNone/>
            </a:pPr>
            <a:endParaRPr lang="en-GB" dirty="0"/>
          </a:p>
          <a:p>
            <a:pPr marL="0" indent="0">
              <a:buNone/>
            </a:pPr>
            <a:endParaRPr lang="en-GB" dirty="0"/>
          </a:p>
        </p:txBody>
      </p:sp>
      <p:pic>
        <p:nvPicPr>
          <p:cNvPr id="10" name="Picture Placeholder 9" descr="Looking up view of several tall buildings&#10;&#10;Description automatically generated">
            <a:extLst>
              <a:ext uri="{FF2B5EF4-FFF2-40B4-BE49-F238E27FC236}">
                <a16:creationId xmlns:a16="http://schemas.microsoft.com/office/drawing/2014/main" id="{58BBBDF8-E334-FDD2-47C3-3F33956C75FC}"/>
              </a:ext>
            </a:extLst>
          </p:cNvPr>
          <p:cNvPicPr>
            <a:picLocks noGrp="1" noChangeAspect="1"/>
          </p:cNvPicPr>
          <p:nvPr>
            <p:ph type="pic" idx="15"/>
          </p:nvPr>
        </p:nvPicPr>
        <p:blipFill rotWithShape="1">
          <a:blip r:embed="rId3" cstate="print">
            <a:extLst>
              <a:ext uri="{28A0092B-C50C-407E-A947-70E740481C1C}">
                <a14:useLocalDpi xmlns:a14="http://schemas.microsoft.com/office/drawing/2010/main" val="0"/>
              </a:ext>
            </a:extLst>
          </a:blip>
          <a:srcRect l="5698" r="5698"/>
          <a:stretch/>
        </p:blipFill>
        <p:spPr bwMode="auto">
          <a:xfrm>
            <a:off x="0" y="0"/>
            <a:ext cx="7308850" cy="4621213"/>
          </a:xfrm>
          <a:prstGeom prst="rect">
            <a:avLst/>
          </a:prstGeom>
          <a:ln>
            <a:noFill/>
          </a:ln>
          <a:extLst>
            <a:ext uri="{53640926-AAD7-44D8-BBD7-CCE9431645EC}">
              <a14:shadowObscured xmlns:a14="http://schemas.microsoft.com/office/drawing/2010/main"/>
            </a:ext>
          </a:extLst>
        </p:spPr>
      </p:pic>
      <p:pic>
        <p:nvPicPr>
          <p:cNvPr id="11" name="Picture 10" descr="A qr code on a white background&#10;&#10;Description automatically generated">
            <a:extLst>
              <a:ext uri="{FF2B5EF4-FFF2-40B4-BE49-F238E27FC236}">
                <a16:creationId xmlns:a16="http://schemas.microsoft.com/office/drawing/2014/main" id="{05B9307E-4240-2D17-F97E-E3D6FC346C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304" y="4214586"/>
            <a:ext cx="2114297" cy="2127026"/>
          </a:xfrm>
          <a:prstGeom prst="rect">
            <a:avLst/>
          </a:prstGeom>
        </p:spPr>
      </p:pic>
    </p:spTree>
    <p:extLst>
      <p:ext uri="{BB962C8B-B14F-4D97-AF65-F5344CB8AC3E}">
        <p14:creationId xmlns:p14="http://schemas.microsoft.com/office/powerpoint/2010/main" val="3375500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1EBF755-DE01-F7F3-127A-4CC0E5AAEA5F}"/>
              </a:ext>
            </a:extLst>
          </p:cNvPr>
          <p:cNvSpPr>
            <a:spLocks noGrp="1"/>
          </p:cNvSpPr>
          <p:nvPr>
            <p:ph type="pic" idx="13"/>
          </p:nvPr>
        </p:nvSpPr>
        <p:spPr/>
        <p:txBody>
          <a:bodyPr/>
          <a:lstStyle/>
          <a:p>
            <a:endParaRPr lang="en-GB"/>
          </a:p>
        </p:txBody>
      </p:sp>
      <p:sp>
        <p:nvSpPr>
          <p:cNvPr id="4" name="Title 3">
            <a:extLst>
              <a:ext uri="{FF2B5EF4-FFF2-40B4-BE49-F238E27FC236}">
                <a16:creationId xmlns:a16="http://schemas.microsoft.com/office/drawing/2014/main" id="{0C8F6698-3ADB-420B-8136-445790A2DA79}"/>
              </a:ext>
            </a:extLst>
          </p:cNvPr>
          <p:cNvSpPr>
            <a:spLocks noGrp="1"/>
          </p:cNvSpPr>
          <p:nvPr>
            <p:ph type="title"/>
          </p:nvPr>
        </p:nvSpPr>
        <p:spPr>
          <a:xfrm>
            <a:off x="0" y="5012014"/>
            <a:ext cx="6716683" cy="1011513"/>
          </a:xfrm>
        </p:spPr>
        <p:txBody>
          <a:bodyPr>
            <a:normAutofit fontScale="90000"/>
          </a:bodyPr>
          <a:lstStyle/>
          <a:p>
            <a:r>
              <a:rPr lang="en-GB" sz="7800" dirty="0"/>
              <a:t>In SPACE</a:t>
            </a:r>
            <a:br>
              <a:rPr lang="en-GB" dirty="0"/>
            </a:br>
            <a:r>
              <a:rPr lang="en-GB" dirty="0"/>
              <a:t>FEELING THE BUILT ENVIRONMENT</a:t>
            </a:r>
          </a:p>
        </p:txBody>
      </p:sp>
      <p:sp>
        <p:nvSpPr>
          <p:cNvPr id="5" name="Content Placeholder 4">
            <a:extLst>
              <a:ext uri="{FF2B5EF4-FFF2-40B4-BE49-F238E27FC236}">
                <a16:creationId xmlns:a16="http://schemas.microsoft.com/office/drawing/2014/main" id="{4C2F7ED6-847F-4E8F-ACB3-9CF0ACC13F7D}"/>
              </a:ext>
            </a:extLst>
          </p:cNvPr>
          <p:cNvSpPr>
            <a:spLocks noGrp="1"/>
          </p:cNvSpPr>
          <p:nvPr>
            <p:ph idx="1"/>
          </p:nvPr>
        </p:nvSpPr>
        <p:spPr>
          <a:xfrm>
            <a:off x="7572894" y="928360"/>
            <a:ext cx="3843521" cy="5584584"/>
          </a:xfrm>
        </p:spPr>
        <p:txBody>
          <a:bodyPr>
            <a:normAutofit fontScale="92500" lnSpcReduction="10000"/>
          </a:bodyPr>
          <a:lstStyle/>
          <a:p>
            <a:pPr marL="0" indent="0">
              <a:buNone/>
            </a:pPr>
            <a:r>
              <a:rPr lang="en-GB" dirty="0"/>
              <a:t>This workshop is the first in a series exploring the lived effects of various kinds of environment, co-led by the Neurodiversity Staff Network and the Imagining Wellbeing strand of the Centre for Urban Wellbeing.</a:t>
            </a:r>
          </a:p>
          <a:p>
            <a:pPr marL="0" indent="0">
              <a:buNone/>
            </a:pPr>
            <a:r>
              <a:rPr lang="en-GB" dirty="0"/>
              <a:t>Today we’re focusing on sensory interactions with built environments, especially (but not only) the university campus. </a:t>
            </a:r>
          </a:p>
          <a:p>
            <a:pPr marL="0" indent="0">
              <a:buNone/>
            </a:pPr>
            <a:r>
              <a:rPr lang="en-GB" b="1" dirty="0"/>
              <a:t>Jeremy Kidwell </a:t>
            </a:r>
            <a:br>
              <a:rPr lang="en-GB" dirty="0"/>
            </a:br>
            <a:r>
              <a:rPr lang="en-GB" dirty="0"/>
              <a:t>Neurodiversity Staff Network</a:t>
            </a:r>
            <a:br>
              <a:rPr lang="en-GB" dirty="0"/>
            </a:br>
            <a:r>
              <a:rPr lang="en-GB" dirty="0"/>
              <a:t>(j.kidwell@bham.ac.uk)</a:t>
            </a:r>
          </a:p>
          <a:p>
            <a:pPr marL="0" indent="0">
              <a:buNone/>
            </a:pPr>
            <a:r>
              <a:rPr lang="en-GB" b="1" dirty="0"/>
              <a:t>Dorothy Butchard </a:t>
            </a:r>
            <a:br>
              <a:rPr lang="en-GB" dirty="0"/>
            </a:br>
            <a:r>
              <a:rPr lang="en-GB" dirty="0"/>
              <a:t>Centre for Urban Wellbeing (d.butchard@bham.ac.uk)</a:t>
            </a:r>
          </a:p>
          <a:p>
            <a:pPr marL="0" indent="0">
              <a:buNone/>
            </a:pPr>
            <a:endParaRPr lang="en-GB" dirty="0"/>
          </a:p>
        </p:txBody>
      </p:sp>
      <p:pic>
        <p:nvPicPr>
          <p:cNvPr id="10" name="Picture Placeholder 9" descr="Looking up view of several tall buildings&#10;&#10;Description automatically generated">
            <a:extLst>
              <a:ext uri="{FF2B5EF4-FFF2-40B4-BE49-F238E27FC236}">
                <a16:creationId xmlns:a16="http://schemas.microsoft.com/office/drawing/2014/main" id="{58BBBDF8-E334-FDD2-47C3-3F33956C75FC}"/>
              </a:ext>
            </a:extLst>
          </p:cNvPr>
          <p:cNvPicPr>
            <a:picLocks noGrp="1" noChangeAspect="1"/>
          </p:cNvPicPr>
          <p:nvPr>
            <p:ph type="pic" idx="15"/>
          </p:nvPr>
        </p:nvPicPr>
        <p:blipFill rotWithShape="1">
          <a:blip r:embed="rId3" cstate="print">
            <a:extLst>
              <a:ext uri="{28A0092B-C50C-407E-A947-70E740481C1C}">
                <a14:useLocalDpi xmlns:a14="http://schemas.microsoft.com/office/drawing/2010/main" val="0"/>
              </a:ext>
            </a:extLst>
          </a:blip>
          <a:srcRect l="5698" r="5698"/>
          <a:stretch/>
        </p:blipFill>
        <p:spPr bwMode="auto">
          <a:xfrm>
            <a:off x="0" y="0"/>
            <a:ext cx="7308850" cy="46212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72053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2931" y="628153"/>
            <a:ext cx="6753033" cy="5940171"/>
          </a:xfrm>
        </p:spPr>
        <p:txBody>
          <a:bodyPr>
            <a:normAutofit fontScale="85000" lnSpcReduction="10000"/>
          </a:bodyPr>
          <a:lstStyle/>
          <a:p>
            <a:r>
              <a:rPr lang="en-GB" dirty="0"/>
              <a:t>“Each aspect of the built environment is created to fulfil human purpose. As those purposes and actions are manifold, so too are the reasons to design and build. Where you are sitting while reading this page, you are surrounded by hundreds of human-created objects, all contributing components of your built environment. The words on this page, this book, your chair and desk… </a:t>
            </a:r>
          </a:p>
          <a:p>
            <a:r>
              <a:rPr lang="en-GB" dirty="0"/>
              <a:t>The cell phone and Internet that connect you to many others throughout the world, even the walls, floor and ceiling of the space are humanly made or arranged and therefore part of the built environment… </a:t>
            </a:r>
          </a:p>
          <a:p>
            <a:r>
              <a:rPr lang="en-GB" dirty="0"/>
              <a:t>Look further afield and observe the variety of objects and environments out of the window. Buildings, automobiles, roads, bridges, the landscaped areas, parks, and the surrounding city are also part of a human-made or arranged built environment… </a:t>
            </a:r>
          </a:p>
          <a:p>
            <a:r>
              <a:rPr lang="en-GB" dirty="0"/>
              <a:t>The built environment fills every nook and cranny of the everyday world; it strongly influences human lives concurrent with their creation and modification of it.” </a:t>
            </a:r>
          </a:p>
          <a:p>
            <a:r>
              <a:rPr lang="en-GB" dirty="0"/>
              <a:t>(Tom </a:t>
            </a:r>
            <a:r>
              <a:rPr lang="en-GB" dirty="0" err="1"/>
              <a:t>Bartuska</a:t>
            </a:r>
            <a:r>
              <a:rPr lang="en-GB" dirty="0"/>
              <a:t>, “The Built Environment: Definition and Scope”, in </a:t>
            </a:r>
            <a:r>
              <a:rPr lang="en-GB" i="1" dirty="0"/>
              <a:t>The Built Environment: Second Edition</a:t>
            </a:r>
            <a:r>
              <a:rPr lang="en-GB" dirty="0"/>
              <a:t>, 2007)</a:t>
            </a:r>
          </a:p>
        </p:txBody>
      </p:sp>
      <p:sp>
        <p:nvSpPr>
          <p:cNvPr id="17" name="Content Placeholder 16">
            <a:extLst>
              <a:ext uri="{FF2B5EF4-FFF2-40B4-BE49-F238E27FC236}">
                <a16:creationId xmlns:a16="http://schemas.microsoft.com/office/drawing/2014/main" id="{9A05E57C-3003-F935-979B-86F5BB13ADB9}"/>
              </a:ext>
            </a:extLst>
          </p:cNvPr>
          <p:cNvSpPr>
            <a:spLocks noGrp="1"/>
          </p:cNvSpPr>
          <p:nvPr>
            <p:ph idx="14"/>
          </p:nvPr>
        </p:nvSpPr>
        <p:spPr/>
        <p:txBody>
          <a:bodyPr/>
          <a:lstStyle/>
          <a:p>
            <a:endParaRPr lang="en-GB"/>
          </a:p>
        </p:txBody>
      </p:sp>
      <p:sp>
        <p:nvSpPr>
          <p:cNvPr id="2" name="Title 1"/>
          <p:cNvSpPr>
            <a:spLocks noGrp="1"/>
          </p:cNvSpPr>
          <p:nvPr>
            <p:ph type="title"/>
          </p:nvPr>
        </p:nvSpPr>
        <p:spPr/>
        <p:txBody>
          <a:bodyPr/>
          <a:lstStyle/>
          <a:p>
            <a:r>
              <a:rPr lang="en-GB" dirty="0"/>
              <a:t>What is the built environment?</a:t>
            </a:r>
          </a:p>
        </p:txBody>
      </p:sp>
      <p:pic>
        <p:nvPicPr>
          <p:cNvPr id="11" name="Picture 2" descr="Our Vision for the Built Environment">
            <a:extLst>
              <a:ext uri="{FF2B5EF4-FFF2-40B4-BE49-F238E27FC236}">
                <a16:creationId xmlns:a16="http://schemas.microsoft.com/office/drawing/2014/main" id="{57F02D71-0F5B-45CD-ADAD-F52CC7675087}"/>
              </a:ext>
            </a:extLst>
          </p:cNvPr>
          <p:cNvPicPr>
            <a:picLocks noGrp="1" noChangeAspect="1" noChangeArrowheads="1"/>
          </p:cNvPicPr>
          <p:nvPr>
            <p:ph type="pic" idx="15"/>
          </p:nvPr>
        </p:nvPicPr>
        <p:blipFill rotWithShape="1">
          <a:blip r:embed="rId2">
            <a:extLst>
              <a:ext uri="{28A0092B-C50C-407E-A947-70E740481C1C}">
                <a14:useLocalDpi xmlns:a14="http://schemas.microsoft.com/office/drawing/2010/main" val="0"/>
              </a:ext>
            </a:extLst>
          </a:blip>
          <a:srcRect l="-7885" t="-9911" r="-9" b="3223"/>
          <a:stretch/>
        </p:blipFill>
        <p:spPr bwMode="auto">
          <a:xfrm>
            <a:off x="-265814" y="1063256"/>
            <a:ext cx="4631439" cy="28165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Built environment - Wikipedia">
            <a:extLst>
              <a:ext uri="{FF2B5EF4-FFF2-40B4-BE49-F238E27FC236}">
                <a16:creationId xmlns:a16="http://schemas.microsoft.com/office/drawing/2014/main" id="{872C77E1-EE39-4271-98C6-C6D13B48A99F}"/>
              </a:ext>
            </a:extLst>
          </p:cNvPr>
          <p:cNvPicPr>
            <a:picLocks noGrp="1" noChangeAspect="1" noChangeArrowheads="1"/>
          </p:cNvPicPr>
          <p:nvPr>
            <p:ph type="pic" idx="16"/>
          </p:nvPr>
        </p:nvPicPr>
        <p:blipFill>
          <a:blip r:embed="rId3">
            <a:extLst>
              <a:ext uri="{28A0092B-C50C-407E-A947-70E740481C1C}">
                <a14:useLocalDpi xmlns:a14="http://schemas.microsoft.com/office/drawing/2010/main" val="0"/>
              </a:ext>
            </a:extLst>
          </a:blip>
          <a:srcRect t="4473" b="4473"/>
          <a:stretch>
            <a:fillRect/>
          </a:stretch>
        </p:blipFill>
        <p:spPr bwMode="auto">
          <a:xfrm>
            <a:off x="0" y="3876675"/>
            <a:ext cx="4365625" cy="298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745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5BAD9BA-EB3B-13DE-203E-44547C94758D}"/>
              </a:ext>
            </a:extLst>
          </p:cNvPr>
          <p:cNvSpPr>
            <a:spLocks noGrp="1"/>
          </p:cNvSpPr>
          <p:nvPr>
            <p:ph idx="1"/>
          </p:nvPr>
        </p:nvSpPr>
        <p:spPr/>
        <p:txBody>
          <a:bodyPr>
            <a:normAutofit fontScale="92500" lnSpcReduction="10000"/>
          </a:bodyPr>
          <a:lstStyle/>
          <a:p>
            <a:r>
              <a:rPr lang="en-GB" dirty="0"/>
              <a:t>"The built environment can have a significant impact on how we use and perceive a space…. Many factors contribute to an individual’s wellbeing including mental and physical health, stress levels, social connectedness, environmental quality, perceptions of safety, and access to services and amenities. … </a:t>
            </a:r>
          </a:p>
          <a:p>
            <a:r>
              <a:rPr lang="en-GB" dirty="0"/>
              <a:t>Much of the literature concerning urban design strategies and tools is targeted to the city or neighbourhood-scale. </a:t>
            </a:r>
          </a:p>
          <a:p>
            <a:r>
              <a:rPr lang="en-GB" dirty="0"/>
              <a:t>Although it shares similarities with communities of various scales, a university campus is its own distinctive form and thus needs to be analysed and described in a unique way." </a:t>
            </a:r>
          </a:p>
          <a:p>
            <a:r>
              <a:rPr lang="en-GB" dirty="0"/>
              <a:t>(Eden McDonald and S. Jeff Birchall, "The built environment in a winter climate: improving university campus design for student wellbeing", </a:t>
            </a:r>
            <a:r>
              <a:rPr lang="en-GB" i="1" dirty="0"/>
              <a:t>Journal of Landscape Research</a:t>
            </a:r>
            <a:r>
              <a:rPr lang="en-GB" dirty="0"/>
              <a:t>, 2021)</a:t>
            </a:r>
          </a:p>
          <a:p>
            <a:endParaRPr lang="en-GB" dirty="0"/>
          </a:p>
        </p:txBody>
      </p:sp>
      <p:sp>
        <p:nvSpPr>
          <p:cNvPr id="9" name="Content Placeholder 8">
            <a:extLst>
              <a:ext uri="{FF2B5EF4-FFF2-40B4-BE49-F238E27FC236}">
                <a16:creationId xmlns:a16="http://schemas.microsoft.com/office/drawing/2014/main" id="{9FB29235-0766-3AE1-FD02-7C09ECDF4151}"/>
              </a:ext>
            </a:extLst>
          </p:cNvPr>
          <p:cNvSpPr>
            <a:spLocks noGrp="1"/>
          </p:cNvSpPr>
          <p:nvPr>
            <p:ph idx="14"/>
          </p:nvPr>
        </p:nvSpPr>
        <p:spPr/>
        <p:txBody>
          <a:bodyPr/>
          <a:lstStyle/>
          <a:p>
            <a:endParaRPr lang="en-GB"/>
          </a:p>
        </p:txBody>
      </p:sp>
      <p:sp>
        <p:nvSpPr>
          <p:cNvPr id="3" name="Title 2">
            <a:extLst>
              <a:ext uri="{FF2B5EF4-FFF2-40B4-BE49-F238E27FC236}">
                <a16:creationId xmlns:a16="http://schemas.microsoft.com/office/drawing/2014/main" id="{9746AB57-31F9-D687-2419-DD2FA807AB4F}"/>
              </a:ext>
            </a:extLst>
          </p:cNvPr>
          <p:cNvSpPr>
            <a:spLocks noGrp="1"/>
          </p:cNvSpPr>
          <p:nvPr>
            <p:ph type="title"/>
          </p:nvPr>
        </p:nvSpPr>
        <p:spPr>
          <a:solidFill>
            <a:srgbClr val="5A2781"/>
          </a:solidFill>
        </p:spPr>
        <p:txBody>
          <a:bodyPr/>
          <a:lstStyle/>
          <a:p>
            <a:r>
              <a:rPr lang="en-GB" dirty="0"/>
              <a:t>The University Space</a:t>
            </a:r>
          </a:p>
        </p:txBody>
      </p:sp>
      <p:pic>
        <p:nvPicPr>
          <p:cNvPr id="2050" name="Picture 2" descr="Discover Birmingham - University of Birmingham">
            <a:extLst>
              <a:ext uri="{FF2B5EF4-FFF2-40B4-BE49-F238E27FC236}">
                <a16:creationId xmlns:a16="http://schemas.microsoft.com/office/drawing/2014/main" id="{EC21F28F-66B2-460F-A6CE-6AA33D49E74B}"/>
              </a:ext>
            </a:extLst>
          </p:cNvPr>
          <p:cNvPicPr>
            <a:picLocks noGrp="1" noChangeAspect="1" noChangeArrowheads="1"/>
          </p:cNvPicPr>
          <p:nvPr>
            <p:ph type="pic" idx="13"/>
          </p:nvPr>
        </p:nvPicPr>
        <p:blipFill>
          <a:blip r:embed="rId2">
            <a:extLst>
              <a:ext uri="{28A0092B-C50C-407E-A947-70E740481C1C}">
                <a14:useLocalDpi xmlns:a14="http://schemas.microsoft.com/office/drawing/2010/main" val="0"/>
              </a:ext>
            </a:extLst>
          </a:blip>
          <a:srcRect l="4701" r="470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2022_08_MUIR429Seating.jpg">
            <a:extLst>
              <a:ext uri="{FF2B5EF4-FFF2-40B4-BE49-F238E27FC236}">
                <a16:creationId xmlns:a16="http://schemas.microsoft.com/office/drawing/2014/main" id="{2F775ADF-CB89-4199-9A02-C9DBCE9D3867}"/>
              </a:ext>
            </a:extLst>
          </p:cNvPr>
          <p:cNvPicPr>
            <a:picLocks noGrp="1" noChangeAspect="1" noChangeArrowheads="1"/>
          </p:cNvPicPr>
          <p:nvPr>
            <p:ph type="pic" idx="15"/>
          </p:nvPr>
        </p:nvPicPr>
        <p:blipFill>
          <a:blip r:embed="rId3">
            <a:extLst>
              <a:ext uri="{28A0092B-C50C-407E-A947-70E740481C1C}">
                <a14:useLocalDpi xmlns:a14="http://schemas.microsoft.com/office/drawing/2010/main" val="0"/>
              </a:ext>
            </a:extLst>
          </a:blip>
          <a:srcRect l="313" r="31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740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311037D-EE28-32E3-595B-434A0A7CFCD3}"/>
              </a:ext>
            </a:extLst>
          </p:cNvPr>
          <p:cNvSpPr>
            <a:spLocks noGrp="1"/>
          </p:cNvSpPr>
          <p:nvPr>
            <p:ph idx="1"/>
          </p:nvPr>
        </p:nvSpPr>
        <p:spPr/>
        <p:txBody>
          <a:bodyPr>
            <a:normAutofit lnSpcReduction="10000"/>
          </a:bodyPr>
          <a:lstStyle/>
          <a:p>
            <a:r>
              <a:rPr lang="en-GB" dirty="0"/>
              <a:t>“Quite simply, people are affected by their environment through their senses. </a:t>
            </a:r>
          </a:p>
          <a:p>
            <a:r>
              <a:rPr lang="en-GB" dirty="0"/>
              <a:t>This results in both psychological and physical effects, whereas people are also the agents that create, modify, and maintain much of the material world in which we live and work; a simple description of a very complex system of cause and effect. </a:t>
            </a:r>
          </a:p>
          <a:p>
            <a:r>
              <a:rPr lang="en-GB" dirty="0"/>
              <a:t>The more we know about this process and the intervening variables the more we may be able to design better places, moderate effects, and influence behaviour. </a:t>
            </a:r>
          </a:p>
          <a:p>
            <a:r>
              <a:rPr lang="en-GB" dirty="0"/>
              <a:t>The main factors in the environment that contribute to wellbeing relate to our sensory stimulation; that is, what we see, smell, touch, taste, and feel. Both the physical and the ambient environment have an effect on our senses.” </a:t>
            </a:r>
          </a:p>
          <a:p>
            <a:r>
              <a:rPr lang="en-GB" dirty="0"/>
              <a:t>(Cooper et al, </a:t>
            </a:r>
            <a:r>
              <a:rPr lang="en-GB" i="1" dirty="0"/>
              <a:t>Wellbeing and the Environment</a:t>
            </a:r>
            <a:r>
              <a:rPr lang="en-GB" dirty="0"/>
              <a:t>, p.1-2)</a:t>
            </a:r>
          </a:p>
        </p:txBody>
      </p:sp>
      <p:pic>
        <p:nvPicPr>
          <p:cNvPr id="5" name="Picture Placeholder 4">
            <a:extLst>
              <a:ext uri="{FF2B5EF4-FFF2-40B4-BE49-F238E27FC236}">
                <a16:creationId xmlns:a16="http://schemas.microsoft.com/office/drawing/2014/main" id="{EA16A990-A414-4E35-A247-BE5CB79AA817}"/>
              </a:ext>
            </a:extLst>
          </p:cNvPr>
          <p:cNvPicPr>
            <a:picLocks noGrp="1" noChangeAspect="1"/>
          </p:cNvPicPr>
          <p:nvPr>
            <p:ph type="pic" idx="13"/>
          </p:nvPr>
        </p:nvPicPr>
        <p:blipFill>
          <a:blip r:embed="rId2"/>
          <a:srcRect l="14283" r="14283"/>
          <a:stretch>
            <a:fillRect/>
          </a:stretch>
        </p:blipFill>
        <p:spPr>
          <a:prstGeom prst="rect">
            <a:avLst/>
          </a:prstGeom>
        </p:spPr>
      </p:pic>
      <p:sp>
        <p:nvSpPr>
          <p:cNvPr id="7" name="Content Placeholder 6">
            <a:extLst>
              <a:ext uri="{FF2B5EF4-FFF2-40B4-BE49-F238E27FC236}">
                <a16:creationId xmlns:a16="http://schemas.microsoft.com/office/drawing/2014/main" id="{9B17040B-240A-4E72-BDC4-B294805F9AF5}"/>
              </a:ext>
            </a:extLst>
          </p:cNvPr>
          <p:cNvSpPr>
            <a:spLocks noGrp="1"/>
          </p:cNvSpPr>
          <p:nvPr>
            <p:ph idx="14"/>
          </p:nvPr>
        </p:nvSpPr>
        <p:spPr/>
        <p:txBody>
          <a:bodyPr/>
          <a:lstStyle/>
          <a:p>
            <a:endParaRPr lang="en-GB"/>
          </a:p>
        </p:txBody>
      </p:sp>
      <p:sp>
        <p:nvSpPr>
          <p:cNvPr id="3" name="Title 2">
            <a:extLst>
              <a:ext uri="{FF2B5EF4-FFF2-40B4-BE49-F238E27FC236}">
                <a16:creationId xmlns:a16="http://schemas.microsoft.com/office/drawing/2014/main" id="{4D225953-22AB-1C73-66DA-9DC0366D8DDC}"/>
              </a:ext>
            </a:extLst>
          </p:cNvPr>
          <p:cNvSpPr>
            <a:spLocks noGrp="1"/>
          </p:cNvSpPr>
          <p:nvPr>
            <p:ph type="title"/>
          </p:nvPr>
        </p:nvSpPr>
        <p:spPr/>
        <p:txBody>
          <a:bodyPr/>
          <a:lstStyle/>
          <a:p>
            <a:r>
              <a:rPr lang="en-GB" dirty="0"/>
              <a:t>Sensory Affect</a:t>
            </a:r>
          </a:p>
        </p:txBody>
      </p:sp>
    </p:spTree>
    <p:extLst>
      <p:ext uri="{BB962C8B-B14F-4D97-AF65-F5344CB8AC3E}">
        <p14:creationId xmlns:p14="http://schemas.microsoft.com/office/powerpoint/2010/main" val="1473128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00EB98-0709-B195-87FB-DD1E131BF9B6}"/>
              </a:ext>
            </a:extLst>
          </p:cNvPr>
          <p:cNvSpPr>
            <a:spLocks noGrp="1"/>
          </p:cNvSpPr>
          <p:nvPr>
            <p:ph type="title"/>
          </p:nvPr>
        </p:nvSpPr>
        <p:spPr/>
        <p:txBody>
          <a:bodyPr/>
          <a:lstStyle/>
          <a:p>
            <a:r>
              <a:rPr lang="en-GB" dirty="0"/>
              <a:t>Our aims today</a:t>
            </a:r>
          </a:p>
        </p:txBody>
      </p:sp>
      <p:sp>
        <p:nvSpPr>
          <p:cNvPr id="2" name="Content Placeholder 1">
            <a:extLst>
              <a:ext uri="{FF2B5EF4-FFF2-40B4-BE49-F238E27FC236}">
                <a16:creationId xmlns:a16="http://schemas.microsoft.com/office/drawing/2014/main" id="{A75C3A28-7A5A-CA87-6A19-168E0391FC4E}"/>
              </a:ext>
            </a:extLst>
          </p:cNvPr>
          <p:cNvSpPr>
            <a:spLocks noGrp="1"/>
          </p:cNvSpPr>
          <p:nvPr>
            <p:ph idx="1"/>
          </p:nvPr>
        </p:nvSpPr>
        <p:spPr/>
        <p:txBody>
          <a:bodyPr>
            <a:normAutofit fontScale="85000" lnSpcReduction="10000"/>
          </a:bodyPr>
          <a:lstStyle/>
          <a:p>
            <a:r>
              <a:rPr lang="en-GB" dirty="0"/>
              <a:t>Noise, lighting, colour, size and many other factors can make a huge difference to how we feel and react in a space, whether it's a corridor, classroom, office or built-up area. </a:t>
            </a:r>
          </a:p>
          <a:p>
            <a:r>
              <a:rPr lang="en-GB" dirty="0"/>
              <a:t>We invite you to reflect on how you feel in current spaces on or off campus, and engage with creative ideas for alternative approaches to built environments.</a:t>
            </a:r>
          </a:p>
          <a:p>
            <a:pPr marL="0" indent="0">
              <a:buNone/>
            </a:pPr>
            <a:endParaRPr lang="en-GB" dirty="0"/>
          </a:p>
          <a:p>
            <a:endParaRPr lang="en-GB" dirty="0"/>
          </a:p>
        </p:txBody>
      </p:sp>
      <p:sp>
        <p:nvSpPr>
          <p:cNvPr id="14" name="Text Placeholder 13">
            <a:extLst>
              <a:ext uri="{FF2B5EF4-FFF2-40B4-BE49-F238E27FC236}">
                <a16:creationId xmlns:a16="http://schemas.microsoft.com/office/drawing/2014/main" id="{C6502909-9E08-D83F-C082-F44ED26B8E36}"/>
              </a:ext>
            </a:extLst>
          </p:cNvPr>
          <p:cNvSpPr>
            <a:spLocks noGrp="1"/>
          </p:cNvSpPr>
          <p:nvPr>
            <p:ph type="body" sz="half" idx="2"/>
          </p:nvPr>
        </p:nvSpPr>
        <p:spPr/>
        <p:txBody>
          <a:bodyPr/>
          <a:lstStyle/>
          <a:p>
            <a:r>
              <a:rPr lang="en-GB" dirty="0"/>
              <a:t>Quiet Space: The fourth floor has several open spaces with desks and chairs, and you'll be welcome to step outside at any time. </a:t>
            </a:r>
          </a:p>
          <a:p>
            <a:r>
              <a:rPr lang="en-GB" dirty="0"/>
              <a:t>We also have a room booked as a quiet space in Muirhead 118.  </a:t>
            </a:r>
          </a:p>
        </p:txBody>
      </p:sp>
      <p:pic>
        <p:nvPicPr>
          <p:cNvPr id="8" name="Picture 2" descr="Lego for Learning">
            <a:extLst>
              <a:ext uri="{FF2B5EF4-FFF2-40B4-BE49-F238E27FC236}">
                <a16:creationId xmlns:a16="http://schemas.microsoft.com/office/drawing/2014/main" id="{8A984FE4-B62B-44F8-914B-68DD62A30B7A}"/>
              </a:ext>
            </a:extLst>
          </p:cNvPr>
          <p:cNvPicPr>
            <a:picLocks noGrp="1" noChangeAspect="1" noChangeArrowheads="1"/>
          </p:cNvPicPr>
          <p:nvPr>
            <p:ph type="pic" idx="13"/>
          </p:nvPr>
        </p:nvPicPr>
        <p:blipFill rotWithShape="1">
          <a:blip r:embed="rId2">
            <a:extLst>
              <a:ext uri="{28A0092B-C50C-407E-A947-70E740481C1C}">
                <a14:useLocalDpi xmlns:a14="http://schemas.microsoft.com/office/drawing/2010/main" val="0"/>
              </a:ext>
            </a:extLst>
          </a:blip>
          <a:srcRect l="1924" r="1924"/>
          <a:stretch/>
        </p:blipFill>
        <p:spPr bwMode="auto">
          <a:xfrm>
            <a:off x="6997700" y="320675"/>
            <a:ext cx="4813300" cy="375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6869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73001</TotalTime>
  <Words>750</Words>
  <Application>Microsoft Office PowerPoint</Application>
  <PresentationFormat>Widescreen</PresentationFormat>
  <Paragraphs>31</Paragraphs>
  <Slides>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Tw Cen MT</vt:lpstr>
      <vt:lpstr>Tw Cen MT Condensed</vt:lpstr>
      <vt:lpstr>Calibri</vt:lpstr>
      <vt:lpstr>Wingdings 3</vt:lpstr>
      <vt:lpstr>Arial</vt:lpstr>
      <vt:lpstr>Franklin Gothic Medium</vt:lpstr>
      <vt:lpstr>Integral</vt:lpstr>
      <vt:lpstr>In SPACE FEELING THE BUILT ENVIRONMENT</vt:lpstr>
      <vt:lpstr>In SPACE FEELING THE BUILT ENVIRONMENT</vt:lpstr>
      <vt:lpstr>What is the built environment?</vt:lpstr>
      <vt:lpstr>The University Space</vt:lpstr>
      <vt:lpstr>Sensory Affect</vt:lpstr>
      <vt:lpstr>Our aims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2020-21</dc:title>
  <dc:creator>Dorothy Butchard</dc:creator>
  <cp:lastModifiedBy>Dorothy Butchard (English Literature)</cp:lastModifiedBy>
  <cp:revision>742</cp:revision>
  <cp:lastPrinted>2023-11-13T14:36:26Z</cp:lastPrinted>
  <dcterms:created xsi:type="dcterms:W3CDTF">2016-09-17T10:12:09Z</dcterms:created>
  <dcterms:modified xsi:type="dcterms:W3CDTF">2024-03-19T11:21:31Z</dcterms:modified>
</cp:coreProperties>
</file>